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sldIdLst>
    <p:sldId id="257" r:id="rId3"/>
    <p:sldId id="258" r:id="rId4"/>
    <p:sldId id="270" r:id="rId5"/>
    <p:sldId id="292" r:id="rId6"/>
    <p:sldId id="296" r:id="rId7"/>
    <p:sldId id="297" r:id="rId8"/>
    <p:sldId id="298" r:id="rId9"/>
    <p:sldId id="308" r:id="rId10"/>
    <p:sldId id="293" r:id="rId11"/>
    <p:sldId id="294" r:id="rId12"/>
    <p:sldId id="291" r:id="rId13"/>
    <p:sldId id="299" r:id="rId14"/>
    <p:sldId id="300" r:id="rId15"/>
    <p:sldId id="301" r:id="rId16"/>
    <p:sldId id="302" r:id="rId17"/>
    <p:sldId id="305" r:id="rId18"/>
    <p:sldId id="303" r:id="rId19"/>
    <p:sldId id="304" r:id="rId20"/>
    <p:sldId id="306" r:id="rId21"/>
    <p:sldId id="295" r:id="rId22"/>
    <p:sldId id="307" r:id="rId23"/>
    <p:sldId id="267" r:id="rId24"/>
  </p:sldIdLst>
  <p:sldSz cx="12192000" cy="6858000"/>
  <p:notesSz cx="6858000" cy="9144000"/>
  <p:embeddedFontLst>
    <p:embeddedFont>
      <p:font typeface="휴먼모음T" panose="0203050400010101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847B24E-4CC7-4179-AFCC-3F60BF197E3B}">
          <p14:sldIdLst>
            <p14:sldId id="257"/>
            <p14:sldId id="258"/>
            <p14:sldId id="270"/>
            <p14:sldId id="292"/>
            <p14:sldId id="296"/>
            <p14:sldId id="297"/>
            <p14:sldId id="298"/>
            <p14:sldId id="308"/>
            <p14:sldId id="293"/>
            <p14:sldId id="294"/>
            <p14:sldId id="291"/>
            <p14:sldId id="299"/>
            <p14:sldId id="300"/>
            <p14:sldId id="301"/>
            <p14:sldId id="302"/>
            <p14:sldId id="305"/>
            <p14:sldId id="303"/>
            <p14:sldId id="304"/>
            <p14:sldId id="306"/>
            <p14:sldId id="295"/>
            <p14:sldId id="307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D4837"/>
    <a:srgbClr val="DA796C"/>
    <a:srgbClr val="404040"/>
    <a:srgbClr val="BDC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A5E03-F98A-4510-8919-89623046CFCB}" v="108" dt="2019-06-12T10:21:41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광호 손" userId="6d59150424834376" providerId="LiveId" clId="{E8E50EF1-BE68-4B25-89DB-C49DECB67051}"/>
    <pc:docChg chg="undo custSel addSld delSld modSld sldOrd modSection">
      <pc:chgData name="광호 손" userId="6d59150424834376" providerId="LiveId" clId="{E8E50EF1-BE68-4B25-89DB-C49DECB67051}" dt="2019-03-25T05:34:44.559" v="1416" actId="2696"/>
      <pc:docMkLst>
        <pc:docMk/>
      </pc:docMkLst>
      <pc:sldChg chg="addSp modSp">
        <pc:chgData name="광호 손" userId="6d59150424834376" providerId="LiveId" clId="{E8E50EF1-BE68-4B25-89DB-C49DECB67051}" dt="2019-03-25T05:20:44.271" v="1350" actId="1076"/>
        <pc:sldMkLst>
          <pc:docMk/>
          <pc:sldMk cId="3957649275" sldId="257"/>
        </pc:sldMkLst>
        <pc:spChg chg="add mod">
          <ac:chgData name="광호 손" userId="6d59150424834376" providerId="LiveId" clId="{E8E50EF1-BE68-4B25-89DB-C49DECB67051}" dt="2019-03-25T05:20:21.027" v="1320" actId="571"/>
          <ac:spMkLst>
            <pc:docMk/>
            <pc:sldMk cId="3957649275" sldId="257"/>
            <ac:spMk id="9" creationId="{F92054F8-A16D-4FA2-8D77-9F1D14ED7AB1}"/>
          </ac:spMkLst>
        </pc:spChg>
        <pc:spChg chg="add mod">
          <ac:chgData name="광호 손" userId="6d59150424834376" providerId="LiveId" clId="{E8E50EF1-BE68-4B25-89DB-C49DECB67051}" dt="2019-03-25T05:20:44.271" v="1350" actId="1076"/>
          <ac:spMkLst>
            <pc:docMk/>
            <pc:sldMk cId="3957649275" sldId="257"/>
            <ac:spMk id="10" creationId="{B1943ECC-E8F2-4ADE-A891-107A633BAA54}"/>
          </ac:spMkLst>
        </pc:spChg>
        <pc:spChg chg="mod">
          <ac:chgData name="광호 손" userId="6d59150424834376" providerId="LiveId" clId="{E8E50EF1-BE68-4B25-89DB-C49DECB67051}" dt="2019-03-25T05:19:33.272" v="1315" actId="255"/>
          <ac:spMkLst>
            <pc:docMk/>
            <pc:sldMk cId="3957649275" sldId="257"/>
            <ac:spMk id="12" creationId="{00000000-0000-0000-0000-000000000000}"/>
          </ac:spMkLst>
        </pc:spChg>
        <pc:spChg chg="mod">
          <ac:chgData name="광호 손" userId="6d59150424834376" providerId="LiveId" clId="{E8E50EF1-BE68-4B25-89DB-C49DECB67051}" dt="2019-03-25T05:19:21.971" v="1312" actId="1076"/>
          <ac:spMkLst>
            <pc:docMk/>
            <pc:sldMk cId="3957649275" sldId="257"/>
            <ac:spMk id="13" creationId="{00000000-0000-0000-0000-000000000000}"/>
          </ac:spMkLst>
        </pc:spChg>
        <pc:spChg chg="mod">
          <ac:chgData name="광호 손" userId="6d59150424834376" providerId="LiveId" clId="{E8E50EF1-BE68-4B25-89DB-C49DECB67051}" dt="2019-03-25T05:19:47.447" v="1318" actId="1076"/>
          <ac:spMkLst>
            <pc:docMk/>
            <pc:sldMk cId="3957649275" sldId="257"/>
            <ac:spMk id="21" creationId="{00000000-0000-0000-0000-000000000000}"/>
          </ac:spMkLst>
        </pc:spChg>
        <pc:grpChg chg="mod">
          <ac:chgData name="광호 손" userId="6d59150424834376" providerId="LiveId" clId="{E8E50EF1-BE68-4B25-89DB-C49DECB67051}" dt="2019-03-25T05:19:21.971" v="1312" actId="1076"/>
          <ac:grpSpMkLst>
            <pc:docMk/>
            <pc:sldMk cId="3957649275" sldId="257"/>
            <ac:grpSpMk id="24" creationId="{00000000-0000-0000-0000-000000000000}"/>
          </ac:grpSpMkLst>
        </pc:grpChg>
      </pc:sldChg>
      <pc:sldChg chg="addSp delSp modSp">
        <pc:chgData name="광호 손" userId="6d59150424834376" providerId="LiveId" clId="{E8E50EF1-BE68-4B25-89DB-C49DECB67051}" dt="2019-03-25T05:23:49.804" v="1360"/>
        <pc:sldMkLst>
          <pc:docMk/>
          <pc:sldMk cId="1846964177" sldId="258"/>
        </pc:sldMkLst>
        <pc:spChg chg="mod">
          <ac:chgData name="광호 손" userId="6d59150424834376" providerId="LiveId" clId="{E8E50EF1-BE68-4B25-89DB-C49DECB67051}" dt="2019-03-25T04:02:47.138" v="131" actId="1076"/>
          <ac:spMkLst>
            <pc:docMk/>
            <pc:sldMk cId="1846964177" sldId="258"/>
            <ac:spMk id="8" creationId="{00000000-0000-0000-0000-000000000000}"/>
          </ac:spMkLst>
        </pc:spChg>
        <pc:spChg chg="mod">
          <ac:chgData name="광호 손" userId="6d59150424834376" providerId="LiveId" clId="{E8E50EF1-BE68-4B25-89DB-C49DECB67051}" dt="2019-03-25T04:02:47.138" v="131" actId="1076"/>
          <ac:spMkLst>
            <pc:docMk/>
            <pc:sldMk cId="1846964177" sldId="258"/>
            <ac:spMk id="9" creationId="{00000000-0000-0000-0000-000000000000}"/>
          </ac:spMkLst>
        </pc:spChg>
        <pc:spChg chg="add mod">
          <ac:chgData name="광호 손" userId="6d59150424834376" providerId="LiveId" clId="{E8E50EF1-BE68-4B25-89DB-C49DECB67051}" dt="2019-03-25T04:01:14.599" v="44" actId="571"/>
          <ac:spMkLst>
            <pc:docMk/>
            <pc:sldMk cId="1846964177" sldId="258"/>
            <ac:spMk id="13" creationId="{685F0DA8-D8E9-4C6D-A3C2-D82266B0F196}"/>
          </ac:spMkLst>
        </pc:spChg>
        <pc:spChg chg="add mod">
          <ac:chgData name="광호 손" userId="6d59150424834376" providerId="LiveId" clId="{E8E50EF1-BE68-4B25-89DB-C49DECB67051}" dt="2019-03-25T04:01:14.599" v="44" actId="571"/>
          <ac:spMkLst>
            <pc:docMk/>
            <pc:sldMk cId="1846964177" sldId="258"/>
            <ac:spMk id="19" creationId="{BCC746D5-BEFB-4BBE-90B4-8BB0B2B9AA2E}"/>
          </ac:spMkLst>
        </pc:spChg>
        <pc:spChg chg="mod">
          <ac:chgData name="광호 손" userId="6d59150424834376" providerId="LiveId" clId="{E8E50EF1-BE68-4B25-89DB-C49DECB67051}" dt="2019-03-25T04:02:47.138" v="131" actId="1076"/>
          <ac:spMkLst>
            <pc:docMk/>
            <pc:sldMk cId="1846964177" sldId="258"/>
            <ac:spMk id="20" creationId="{00000000-0000-0000-0000-000000000000}"/>
          </ac:spMkLst>
        </pc:spChg>
        <pc:spChg chg="mod">
          <ac:chgData name="광호 손" userId="6d59150424834376" providerId="LiveId" clId="{E8E50EF1-BE68-4B25-89DB-C49DECB67051}" dt="2019-03-25T04:02:47.138" v="131" actId="1076"/>
          <ac:spMkLst>
            <pc:docMk/>
            <pc:sldMk cId="1846964177" sldId="258"/>
            <ac:spMk id="21" creationId="{00000000-0000-0000-0000-000000000000}"/>
          </ac:spMkLst>
        </pc:spChg>
        <pc:spChg chg="add mod">
          <ac:chgData name="광호 손" userId="6d59150424834376" providerId="LiveId" clId="{E8E50EF1-BE68-4B25-89DB-C49DECB67051}" dt="2019-03-25T05:23:49.804" v="1360"/>
          <ac:spMkLst>
            <pc:docMk/>
            <pc:sldMk cId="1846964177" sldId="258"/>
            <ac:spMk id="22" creationId="{72CB7B31-36B2-4C56-B41F-18824CE24FD9}"/>
          </ac:spMkLst>
        </pc:spChg>
        <pc:spChg chg="add mod">
          <ac:chgData name="광호 손" userId="6d59150424834376" providerId="LiveId" clId="{E8E50EF1-BE68-4B25-89DB-C49DECB67051}" dt="2019-03-25T04:02:47.138" v="131" actId="1076"/>
          <ac:spMkLst>
            <pc:docMk/>
            <pc:sldMk cId="1846964177" sldId="258"/>
            <ac:spMk id="24" creationId="{D973762D-5626-45D2-B75F-2E804CAC713E}"/>
          </ac:spMkLst>
        </pc:spChg>
        <pc:spChg chg="add mod">
          <ac:chgData name="광호 손" userId="6d59150424834376" providerId="LiveId" clId="{E8E50EF1-BE68-4B25-89DB-C49DECB67051}" dt="2019-03-25T04:36:34.739" v="736"/>
          <ac:spMkLst>
            <pc:docMk/>
            <pc:sldMk cId="1846964177" sldId="258"/>
            <ac:spMk id="25" creationId="{4503E644-2C82-4773-80E7-0A12B892730D}"/>
          </ac:spMkLst>
        </pc:spChg>
        <pc:spChg chg="add mod">
          <ac:chgData name="광호 손" userId="6d59150424834376" providerId="LiveId" clId="{E8E50EF1-BE68-4B25-89DB-C49DECB67051}" dt="2019-03-25T04:02:47.138" v="131" actId="1076"/>
          <ac:spMkLst>
            <pc:docMk/>
            <pc:sldMk cId="1846964177" sldId="258"/>
            <ac:spMk id="28" creationId="{469018BF-A459-494F-ADFF-2A0F7B18D5C2}"/>
          </ac:spMkLst>
        </pc:spChg>
        <pc:spChg chg="add del mod">
          <ac:chgData name="광호 손" userId="6d59150424834376" providerId="LiveId" clId="{E8E50EF1-BE68-4B25-89DB-C49DECB67051}" dt="2019-03-25T04:36:36.246" v="737" actId="478"/>
          <ac:spMkLst>
            <pc:docMk/>
            <pc:sldMk cId="1846964177" sldId="258"/>
            <ac:spMk id="29" creationId="{8DC3B953-8EF2-4670-8310-9644E7670EA5}"/>
          </ac:spMkLst>
        </pc:spChg>
        <pc:spChg chg="add del mod">
          <ac:chgData name="광호 손" userId="6d59150424834376" providerId="LiveId" clId="{E8E50EF1-BE68-4B25-89DB-C49DECB67051}" dt="2019-03-25T04:36:36.246" v="737" actId="478"/>
          <ac:spMkLst>
            <pc:docMk/>
            <pc:sldMk cId="1846964177" sldId="258"/>
            <ac:spMk id="31" creationId="{E8CC5469-650B-4A96-AC28-06F380029B72}"/>
          </ac:spMkLst>
        </pc:spChg>
        <pc:cxnChg chg="mod">
          <ac:chgData name="광호 손" userId="6d59150424834376" providerId="LiveId" clId="{E8E50EF1-BE68-4B25-89DB-C49DECB67051}" dt="2019-03-25T04:02:47.138" v="131" actId="1076"/>
          <ac:cxnSpMkLst>
            <pc:docMk/>
            <pc:sldMk cId="1846964177" sldId="258"/>
            <ac:cxnSpMk id="14" creationId="{00000000-0000-0000-0000-000000000000}"/>
          </ac:cxnSpMkLst>
        </pc:cxnChg>
        <pc:cxnChg chg="mod">
          <ac:chgData name="광호 손" userId="6d59150424834376" providerId="LiveId" clId="{E8E50EF1-BE68-4B25-89DB-C49DECB67051}" dt="2019-03-25T04:02:47.138" v="131" actId="1076"/>
          <ac:cxnSpMkLst>
            <pc:docMk/>
            <pc:sldMk cId="1846964177" sldId="258"/>
            <ac:cxnSpMk id="15" creationId="{00000000-0000-0000-0000-000000000000}"/>
          </ac:cxnSpMkLst>
        </pc:cxnChg>
        <pc:cxnChg chg="mod">
          <ac:chgData name="광호 손" userId="6d59150424834376" providerId="LiveId" clId="{E8E50EF1-BE68-4B25-89DB-C49DECB67051}" dt="2019-03-25T04:02:47.138" v="131" actId="1076"/>
          <ac:cxnSpMkLst>
            <pc:docMk/>
            <pc:sldMk cId="1846964177" sldId="258"/>
            <ac:cxnSpMk id="16" creationId="{00000000-0000-0000-0000-000000000000}"/>
          </ac:cxnSpMkLst>
        </pc:cxnChg>
        <pc:cxnChg chg="add mod">
          <ac:chgData name="광호 손" userId="6d59150424834376" providerId="LiveId" clId="{E8E50EF1-BE68-4B25-89DB-C49DECB67051}" dt="2019-03-25T04:01:14.599" v="44" actId="571"/>
          <ac:cxnSpMkLst>
            <pc:docMk/>
            <pc:sldMk cId="1846964177" sldId="258"/>
            <ac:cxnSpMk id="17" creationId="{6EA355F7-9DDF-4BEE-94B0-20B77B15660E}"/>
          </ac:cxnSpMkLst>
        </pc:cxnChg>
        <pc:cxnChg chg="add mod">
          <ac:chgData name="광호 손" userId="6d59150424834376" providerId="LiveId" clId="{E8E50EF1-BE68-4B25-89DB-C49DECB67051}" dt="2019-03-25T04:01:14.599" v="44" actId="571"/>
          <ac:cxnSpMkLst>
            <pc:docMk/>
            <pc:sldMk cId="1846964177" sldId="258"/>
            <ac:cxnSpMk id="18" creationId="{75A002F8-E784-4F83-AEFF-D2E63BB1A4A9}"/>
          </ac:cxnSpMkLst>
        </pc:cxnChg>
        <pc:cxnChg chg="add mod">
          <ac:chgData name="광호 손" userId="6d59150424834376" providerId="LiveId" clId="{E8E50EF1-BE68-4B25-89DB-C49DECB67051}" dt="2019-03-25T04:02:47.138" v="131" actId="1076"/>
          <ac:cxnSpMkLst>
            <pc:docMk/>
            <pc:sldMk cId="1846964177" sldId="258"/>
            <ac:cxnSpMk id="23" creationId="{904423F9-FE70-4886-9224-D5E058BB2DE7}"/>
          </ac:cxnSpMkLst>
        </pc:cxnChg>
        <pc:cxnChg chg="add mod">
          <ac:chgData name="광호 손" userId="6d59150424834376" providerId="LiveId" clId="{E8E50EF1-BE68-4B25-89DB-C49DECB67051}" dt="2019-03-25T04:02:47.138" v="131" actId="1076"/>
          <ac:cxnSpMkLst>
            <pc:docMk/>
            <pc:sldMk cId="1846964177" sldId="258"/>
            <ac:cxnSpMk id="27" creationId="{A8C586C9-2143-4692-84D0-0C5352517B2A}"/>
          </ac:cxnSpMkLst>
        </pc:cxnChg>
        <pc:cxnChg chg="add del mod">
          <ac:chgData name="광호 손" userId="6d59150424834376" providerId="LiveId" clId="{E8E50EF1-BE68-4B25-89DB-C49DECB67051}" dt="2019-03-25T04:36:36.246" v="737" actId="478"/>
          <ac:cxnSpMkLst>
            <pc:docMk/>
            <pc:sldMk cId="1846964177" sldId="258"/>
            <ac:cxnSpMk id="30" creationId="{E3746C69-D90C-43B5-AE79-60DFCEDAD4B7}"/>
          </ac:cxnSpMkLst>
        </pc:cxnChg>
      </pc:sldChg>
      <pc:sldChg chg="addSp delSp modSp">
        <pc:chgData name="광호 손" userId="6d59150424834376" providerId="LiveId" clId="{E8E50EF1-BE68-4B25-89DB-C49DECB67051}" dt="2019-03-25T05:23:55.099" v="1370"/>
        <pc:sldMkLst>
          <pc:docMk/>
          <pc:sldMk cId="1014692786" sldId="270"/>
        </pc:sldMkLst>
        <pc:spChg chg="del">
          <ac:chgData name="광호 손" userId="6d59150424834376" providerId="LiveId" clId="{E8E50EF1-BE68-4B25-89DB-C49DECB67051}" dt="2019-03-25T04:05:51.583" v="304" actId="478"/>
          <ac:spMkLst>
            <pc:docMk/>
            <pc:sldMk cId="1014692786" sldId="270"/>
            <ac:spMk id="2" creationId="{C4106841-E6BA-42A2-A290-8523B55B8995}"/>
          </ac:spMkLst>
        </pc:spChg>
        <pc:spChg chg="add mod">
          <ac:chgData name="광호 손" userId="6d59150424834376" providerId="LiveId" clId="{E8E50EF1-BE68-4B25-89DB-C49DECB67051}" dt="2019-03-25T05:23:55.099" v="1370"/>
          <ac:spMkLst>
            <pc:docMk/>
            <pc:sldMk cId="1014692786" sldId="270"/>
            <ac:spMk id="10" creationId="{706701BF-C42A-4D43-B7E9-43E2D36F869F}"/>
          </ac:spMkLst>
        </pc:spChg>
        <pc:spChg chg="add del mod">
          <ac:chgData name="광호 손" userId="6d59150424834376" providerId="LiveId" clId="{E8E50EF1-BE68-4B25-89DB-C49DECB67051}" dt="2019-03-25T04:36:42.051" v="738" actId="478"/>
          <ac:spMkLst>
            <pc:docMk/>
            <pc:sldMk cId="1014692786" sldId="270"/>
            <ac:spMk id="12" creationId="{498C0D43-B63A-4604-8976-A9352E8D902B}"/>
          </ac:spMkLst>
        </pc:spChg>
        <pc:spChg chg="add mod">
          <ac:chgData name="광호 손" userId="6d59150424834376" providerId="LiveId" clId="{E8E50EF1-BE68-4B25-89DB-C49DECB67051}" dt="2019-03-25T04:36:54.647" v="742" actId="1076"/>
          <ac:spMkLst>
            <pc:docMk/>
            <pc:sldMk cId="1014692786" sldId="270"/>
            <ac:spMk id="13" creationId="{2B527BF5-27AA-47A7-9F9B-B475FD1EA0F4}"/>
          </ac:spMkLst>
        </pc:spChg>
        <pc:spChg chg="add mod topLvl">
          <ac:chgData name="광호 손" userId="6d59150424834376" providerId="LiveId" clId="{E8E50EF1-BE68-4B25-89DB-C49DECB67051}" dt="2019-03-25T04:16:53.837" v="483" actId="255"/>
          <ac:spMkLst>
            <pc:docMk/>
            <pc:sldMk cId="1014692786" sldId="270"/>
            <ac:spMk id="18" creationId="{25291078-2C11-4C69-9482-2DAFB85BDA61}"/>
          </ac:spMkLst>
        </pc:spChg>
        <pc:spChg chg="add mod topLvl">
          <ac:chgData name="광호 손" userId="6d59150424834376" providerId="LiveId" clId="{E8E50EF1-BE68-4B25-89DB-C49DECB67051}" dt="2019-03-25T04:16:58.097" v="484" actId="255"/>
          <ac:spMkLst>
            <pc:docMk/>
            <pc:sldMk cId="1014692786" sldId="270"/>
            <ac:spMk id="20" creationId="{724F206F-2667-4544-AA8C-F22737455459}"/>
          </ac:spMkLst>
        </pc:spChg>
        <pc:spChg chg="add mod">
          <ac:chgData name="광호 손" userId="6d59150424834376" providerId="LiveId" clId="{E8E50EF1-BE68-4B25-89DB-C49DECB67051}" dt="2019-03-25T04:06:21.399" v="311" actId="571"/>
          <ac:spMkLst>
            <pc:docMk/>
            <pc:sldMk cId="1014692786" sldId="270"/>
            <ac:spMk id="22" creationId="{E823BF30-229E-449B-8050-63AF74C689D6}"/>
          </ac:spMkLst>
        </pc:spChg>
        <pc:spChg chg="mod">
          <ac:chgData name="광호 손" userId="6d59150424834376" providerId="LiveId" clId="{E8E50EF1-BE68-4B25-89DB-C49DECB67051}" dt="2019-03-25T04:03:12.585" v="145" actId="1076"/>
          <ac:spMkLst>
            <pc:docMk/>
            <pc:sldMk cId="1014692786" sldId="270"/>
            <ac:spMk id="24" creationId="{00000000-0000-0000-0000-000000000000}"/>
          </ac:spMkLst>
        </pc:spChg>
        <pc:spChg chg="add mod">
          <ac:chgData name="광호 손" userId="6d59150424834376" providerId="LiveId" clId="{E8E50EF1-BE68-4B25-89DB-C49DECB67051}" dt="2019-03-25T04:06:25.193" v="313" actId="571"/>
          <ac:spMkLst>
            <pc:docMk/>
            <pc:sldMk cId="1014692786" sldId="270"/>
            <ac:spMk id="25" creationId="{3BFE81AC-4AF9-41AF-BA8A-0A36110E021F}"/>
          </ac:spMkLst>
        </pc:spChg>
        <pc:spChg chg="mod">
          <ac:chgData name="광호 손" userId="6d59150424834376" providerId="LiveId" clId="{E8E50EF1-BE68-4B25-89DB-C49DECB67051}" dt="2019-03-25T04:04:34.578" v="283"/>
          <ac:spMkLst>
            <pc:docMk/>
            <pc:sldMk cId="1014692786" sldId="270"/>
            <ac:spMk id="26" creationId="{00000000-0000-0000-0000-000000000000}"/>
          </ac:spMkLst>
        </pc:spChg>
        <pc:spChg chg="add mod topLvl">
          <ac:chgData name="광호 손" userId="6d59150424834376" providerId="LiveId" clId="{E8E50EF1-BE68-4B25-89DB-C49DECB67051}" dt="2019-03-25T04:17:02.111" v="485" actId="255"/>
          <ac:spMkLst>
            <pc:docMk/>
            <pc:sldMk cId="1014692786" sldId="270"/>
            <ac:spMk id="28" creationId="{D8F9563B-7D8B-4D32-8EFB-17DBD45E39C5}"/>
          </ac:spMkLst>
        </pc:spChg>
        <pc:spChg chg="add mod topLvl">
          <ac:chgData name="광호 손" userId="6d59150424834376" providerId="LiveId" clId="{E8E50EF1-BE68-4B25-89DB-C49DECB67051}" dt="2019-03-25T04:17:09.271" v="488" actId="255"/>
          <ac:spMkLst>
            <pc:docMk/>
            <pc:sldMk cId="1014692786" sldId="270"/>
            <ac:spMk id="30" creationId="{DA254BFC-7DDD-4D5E-8D14-2330FB69212D}"/>
          </ac:spMkLst>
        </pc:spChg>
        <pc:grpChg chg="add del mod">
          <ac:chgData name="광호 손" userId="6d59150424834376" providerId="LiveId" clId="{E8E50EF1-BE68-4B25-89DB-C49DECB67051}" dt="2019-03-25T04:06:16.005" v="308" actId="165"/>
          <ac:grpSpMkLst>
            <pc:docMk/>
            <pc:sldMk cId="1014692786" sldId="270"/>
            <ac:grpSpMk id="3" creationId="{CDF1DEC3-8A35-47A9-BD4A-EBCE2C873E2A}"/>
          </ac:grpSpMkLst>
        </pc:grpChg>
        <pc:grpChg chg="add del mod">
          <ac:chgData name="광호 손" userId="6d59150424834376" providerId="LiveId" clId="{E8E50EF1-BE68-4B25-89DB-C49DECB67051}" dt="2019-03-25T04:07:24.219" v="321" actId="165"/>
          <ac:grpSpMkLst>
            <pc:docMk/>
            <pc:sldMk cId="1014692786" sldId="270"/>
            <ac:grpSpMk id="4" creationId="{624C8CE3-6E24-43E5-805C-954553FD50A8}"/>
          </ac:grpSpMkLst>
        </pc:grpChg>
        <pc:grpChg chg="add mod">
          <ac:chgData name="광호 손" userId="6d59150424834376" providerId="LiveId" clId="{E8E50EF1-BE68-4B25-89DB-C49DECB67051}" dt="2019-03-25T04:16:31.973" v="481" actId="1076"/>
          <ac:grpSpMkLst>
            <pc:docMk/>
            <pc:sldMk cId="1014692786" sldId="270"/>
            <ac:grpSpMk id="5" creationId="{DEA616ED-F776-4214-8ED6-FB48917F645E}"/>
          </ac:grpSpMkLst>
        </pc:grpChg>
        <pc:picChg chg="add mod topLvl">
          <ac:chgData name="광호 손" userId="6d59150424834376" providerId="LiveId" clId="{E8E50EF1-BE68-4B25-89DB-C49DECB67051}" dt="2019-03-25T04:16:28.763" v="480" actId="164"/>
          <ac:picMkLst>
            <pc:docMk/>
            <pc:sldMk cId="1014692786" sldId="270"/>
            <ac:picMk id="17" creationId="{F98357FC-1351-4505-8FFB-9718DAEB0609}"/>
          </ac:picMkLst>
        </pc:picChg>
        <pc:picChg chg="add mod topLvl">
          <ac:chgData name="광호 손" userId="6d59150424834376" providerId="LiveId" clId="{E8E50EF1-BE68-4B25-89DB-C49DECB67051}" dt="2019-03-25T04:16:28.763" v="480" actId="164"/>
          <ac:picMkLst>
            <pc:docMk/>
            <pc:sldMk cId="1014692786" sldId="270"/>
            <ac:picMk id="19" creationId="{525BD8E9-87DA-4E57-98C8-965B6E2A4CD9}"/>
          </ac:picMkLst>
        </pc:picChg>
        <pc:picChg chg="add mod">
          <ac:chgData name="광호 손" userId="6d59150424834376" providerId="LiveId" clId="{E8E50EF1-BE68-4B25-89DB-C49DECB67051}" dt="2019-03-25T04:06:21.399" v="311" actId="571"/>
          <ac:picMkLst>
            <pc:docMk/>
            <pc:sldMk cId="1014692786" sldId="270"/>
            <ac:picMk id="21" creationId="{DF5FAC74-F8CF-44E7-9D1F-0233080C92BE}"/>
          </ac:picMkLst>
        </pc:picChg>
        <pc:picChg chg="add mod">
          <ac:chgData name="광호 손" userId="6d59150424834376" providerId="LiveId" clId="{E8E50EF1-BE68-4B25-89DB-C49DECB67051}" dt="2019-03-25T04:06:25.193" v="313" actId="571"/>
          <ac:picMkLst>
            <pc:docMk/>
            <pc:sldMk cId="1014692786" sldId="270"/>
            <ac:picMk id="23" creationId="{94345799-33A6-426C-A999-2AAA1CD9008A}"/>
          </ac:picMkLst>
        </pc:picChg>
        <pc:picChg chg="add mod topLvl">
          <ac:chgData name="광호 손" userId="6d59150424834376" providerId="LiveId" clId="{E8E50EF1-BE68-4B25-89DB-C49DECB67051}" dt="2019-03-25T04:16:28.763" v="480" actId="164"/>
          <ac:picMkLst>
            <pc:docMk/>
            <pc:sldMk cId="1014692786" sldId="270"/>
            <ac:picMk id="27" creationId="{A8D8DF12-9612-411F-941A-5F6B7F9A6233}"/>
          </ac:picMkLst>
        </pc:picChg>
        <pc:picChg chg="add mod topLvl">
          <ac:chgData name="광호 손" userId="6d59150424834376" providerId="LiveId" clId="{E8E50EF1-BE68-4B25-89DB-C49DECB67051}" dt="2019-03-25T04:16:28.763" v="480" actId="164"/>
          <ac:picMkLst>
            <pc:docMk/>
            <pc:sldMk cId="1014692786" sldId="270"/>
            <ac:picMk id="29" creationId="{916F880D-D85D-4934-BEF8-9F4AA02CE37D}"/>
          </ac:picMkLst>
        </pc:picChg>
        <pc:picChg chg="del">
          <ac:chgData name="광호 손" userId="6d59150424834376" providerId="LiveId" clId="{E8E50EF1-BE68-4B25-89DB-C49DECB67051}" dt="2019-03-25T04:05:49.607" v="303" actId="478"/>
          <ac:picMkLst>
            <pc:docMk/>
            <pc:sldMk cId="1014692786" sldId="270"/>
            <ac:picMk id="1026" creationId="{2617976B-EE89-4D80-A3CE-C57D60D9F379}"/>
          </ac:picMkLst>
        </pc:picChg>
      </pc:sldChg>
    </pc:docChg>
  </pc:docChgLst>
  <pc:docChgLst>
    <pc:chgData name="손 광호" userId="6d59150424834376" providerId="LiveId" clId="{3B813DE1-0836-4192-965B-F5026CC0C8D2}"/>
    <pc:docChg chg="undo custSel modSld">
      <pc:chgData name="손 광호" userId="6d59150424834376" providerId="LiveId" clId="{3B813DE1-0836-4192-965B-F5026CC0C8D2}" dt="2019-06-04T05:50:36.293" v="325" actId="20577"/>
      <pc:docMkLst>
        <pc:docMk/>
      </pc:docMkLst>
      <pc:sldChg chg="modSp">
        <pc:chgData name="손 광호" userId="6d59150424834376" providerId="LiveId" clId="{3B813DE1-0836-4192-965B-F5026CC0C8D2}" dt="2019-06-04T05:20:15.258" v="38" actId="255"/>
        <pc:sldMkLst>
          <pc:docMk/>
          <pc:sldMk cId="3957649275" sldId="257"/>
        </pc:sldMkLst>
        <pc:spChg chg="mod">
          <ac:chgData name="손 광호" userId="6d59150424834376" providerId="LiveId" clId="{3B813DE1-0836-4192-965B-F5026CC0C8D2}" dt="2019-06-04T05:20:15.258" v="38" actId="255"/>
          <ac:spMkLst>
            <pc:docMk/>
            <pc:sldMk cId="3957649275" sldId="257"/>
            <ac:spMk id="12" creationId="{00000000-0000-0000-0000-000000000000}"/>
          </ac:spMkLst>
        </pc:spChg>
        <pc:spChg chg="mod">
          <ac:chgData name="손 광호" userId="6d59150424834376" providerId="LiveId" clId="{3B813DE1-0836-4192-965B-F5026CC0C8D2}" dt="2019-06-04T05:20:05.171" v="36" actId="1076"/>
          <ac:spMkLst>
            <pc:docMk/>
            <pc:sldMk cId="3957649275" sldId="257"/>
            <ac:spMk id="13" creationId="{00000000-0000-0000-0000-000000000000}"/>
          </ac:spMkLst>
        </pc:spChg>
      </pc:sldChg>
      <pc:sldChg chg="addSp delSp modSp">
        <pc:chgData name="손 광호" userId="6d59150424834376" providerId="LiveId" clId="{3B813DE1-0836-4192-965B-F5026CC0C8D2}" dt="2019-06-04T05:50:36.293" v="325" actId="20577"/>
        <pc:sldMkLst>
          <pc:docMk/>
          <pc:sldMk cId="1846964177" sldId="258"/>
        </pc:sldMkLst>
        <pc:spChg chg="mod">
          <ac:chgData name="손 광호" userId="6d59150424834376" providerId="LiveId" clId="{3B813DE1-0836-4192-965B-F5026CC0C8D2}" dt="2019-06-04T05:36:32.199" v="70" actId="164"/>
          <ac:spMkLst>
            <pc:docMk/>
            <pc:sldMk cId="1846964177" sldId="258"/>
            <ac:spMk id="8" creationId="{00000000-0000-0000-0000-000000000000}"/>
          </ac:spMkLst>
        </pc:spChg>
        <pc:spChg chg="mod">
          <ac:chgData name="손 광호" userId="6d59150424834376" providerId="LiveId" clId="{3B813DE1-0836-4192-965B-F5026CC0C8D2}" dt="2019-06-04T05:36:40.198" v="71" actId="164"/>
          <ac:spMkLst>
            <pc:docMk/>
            <pc:sldMk cId="1846964177" sldId="258"/>
            <ac:spMk id="9" creationId="{00000000-0000-0000-0000-000000000000}"/>
          </ac:spMkLst>
        </pc:spChg>
        <pc:spChg chg="add mod">
          <ac:chgData name="손 광호" userId="6d59150424834376" providerId="LiveId" clId="{3B813DE1-0836-4192-965B-F5026CC0C8D2}" dt="2019-06-04T05:50:36.293" v="325" actId="20577"/>
          <ac:spMkLst>
            <pc:docMk/>
            <pc:sldMk cId="1846964177" sldId="258"/>
            <ac:spMk id="10" creationId="{BA0228D2-92B8-498B-8F03-B6075506CDEE}"/>
          </ac:spMkLst>
        </pc:spChg>
        <pc:spChg chg="mod">
          <ac:chgData name="손 광호" userId="6d59150424834376" providerId="LiveId" clId="{3B813DE1-0836-4192-965B-F5026CC0C8D2}" dt="2019-06-04T05:36:32.199" v="70" actId="164"/>
          <ac:spMkLst>
            <pc:docMk/>
            <pc:sldMk cId="1846964177" sldId="258"/>
            <ac:spMk id="20" creationId="{00000000-0000-0000-0000-000000000000}"/>
          </ac:spMkLst>
        </pc:spChg>
        <pc:spChg chg="mod">
          <ac:chgData name="손 광호" userId="6d59150424834376" providerId="LiveId" clId="{3B813DE1-0836-4192-965B-F5026CC0C8D2}" dt="2019-06-04T05:36:40.198" v="71" actId="164"/>
          <ac:spMkLst>
            <pc:docMk/>
            <pc:sldMk cId="1846964177" sldId="258"/>
            <ac:spMk id="21" creationId="{00000000-0000-0000-0000-000000000000}"/>
          </ac:spMkLst>
        </pc:spChg>
        <pc:spChg chg="mod topLvl">
          <ac:chgData name="손 광호" userId="6d59150424834376" providerId="LiveId" clId="{3B813DE1-0836-4192-965B-F5026CC0C8D2}" dt="2019-06-04T05:37:31.693" v="78" actId="165"/>
          <ac:spMkLst>
            <pc:docMk/>
            <pc:sldMk cId="1846964177" sldId="258"/>
            <ac:spMk id="22" creationId="{72CB7B31-36B2-4C56-B41F-18824CE24FD9}"/>
          </ac:spMkLst>
        </pc:spChg>
        <pc:spChg chg="mod topLvl">
          <ac:chgData name="손 광호" userId="6d59150424834376" providerId="LiveId" clId="{3B813DE1-0836-4192-965B-F5026CC0C8D2}" dt="2019-06-04T05:37:31.693" v="78" actId="165"/>
          <ac:spMkLst>
            <pc:docMk/>
            <pc:sldMk cId="1846964177" sldId="258"/>
            <ac:spMk id="24" creationId="{D973762D-5626-45D2-B75F-2E804CAC713E}"/>
          </ac:spMkLst>
        </pc:spChg>
        <pc:spChg chg="mod">
          <ac:chgData name="손 광호" userId="6d59150424834376" providerId="LiveId" clId="{3B813DE1-0836-4192-965B-F5026CC0C8D2}" dt="2019-06-04T05:37:42.707" v="79" actId="1076"/>
          <ac:spMkLst>
            <pc:docMk/>
            <pc:sldMk cId="1846964177" sldId="258"/>
            <ac:spMk id="25" creationId="{4503E644-2C82-4773-80E7-0A12B892730D}"/>
          </ac:spMkLst>
        </pc:spChg>
        <pc:spChg chg="mod">
          <ac:chgData name="손 광호" userId="6d59150424834376" providerId="LiveId" clId="{3B813DE1-0836-4192-965B-F5026CC0C8D2}" dt="2019-06-04T05:37:42.707" v="79" actId="1076"/>
          <ac:spMkLst>
            <pc:docMk/>
            <pc:sldMk cId="1846964177" sldId="258"/>
            <ac:spMk id="28" creationId="{469018BF-A459-494F-ADFF-2A0F7B18D5C2}"/>
          </ac:spMkLst>
        </pc:spChg>
        <pc:grpChg chg="add mod">
          <ac:chgData name="손 광호" userId="6d59150424834376" providerId="LiveId" clId="{3B813DE1-0836-4192-965B-F5026CC0C8D2}" dt="2019-06-04T05:36:32.199" v="70" actId="164"/>
          <ac:grpSpMkLst>
            <pc:docMk/>
            <pc:sldMk cId="1846964177" sldId="258"/>
            <ac:grpSpMk id="2" creationId="{9B67BF3C-ADCB-4984-ADF2-49B24EB331EF}"/>
          </ac:grpSpMkLst>
        </pc:grpChg>
        <pc:grpChg chg="add mod">
          <ac:chgData name="손 광호" userId="6d59150424834376" providerId="LiveId" clId="{3B813DE1-0836-4192-965B-F5026CC0C8D2}" dt="2019-06-04T05:36:53.540" v="73" actId="1076"/>
          <ac:grpSpMkLst>
            <pc:docMk/>
            <pc:sldMk cId="1846964177" sldId="258"/>
            <ac:grpSpMk id="6" creationId="{6A9D44CC-BBC1-4F96-9806-759BD43F4AB6}"/>
          </ac:grpSpMkLst>
        </pc:grpChg>
        <pc:grpChg chg="add del mod">
          <ac:chgData name="손 광호" userId="6d59150424834376" providerId="LiveId" clId="{3B813DE1-0836-4192-965B-F5026CC0C8D2}" dt="2019-06-04T05:37:31.693" v="78" actId="165"/>
          <ac:grpSpMkLst>
            <pc:docMk/>
            <pc:sldMk cId="1846964177" sldId="258"/>
            <ac:grpSpMk id="7" creationId="{3ED2F346-4C59-4548-9EE1-A81B07F73C8A}"/>
          </ac:grpSpMkLst>
        </pc:grpChg>
        <pc:grpChg chg="mod">
          <ac:chgData name="손 광호" userId="6d59150424834376" providerId="LiveId" clId="{3B813DE1-0836-4192-965B-F5026CC0C8D2}" dt="2019-06-04T05:35:06.892" v="60" actId="1076"/>
          <ac:grpSpMkLst>
            <pc:docMk/>
            <pc:sldMk cId="1846964177" sldId="258"/>
            <ac:grpSpMk id="26" creationId="{00000000-0000-0000-0000-000000000000}"/>
          </ac:grpSpMkLst>
        </pc:grpChg>
        <pc:cxnChg chg="mod">
          <ac:chgData name="손 광호" userId="6d59150424834376" providerId="LiveId" clId="{3B813DE1-0836-4192-965B-F5026CC0C8D2}" dt="2019-06-04T05:36:32.199" v="70" actId="164"/>
          <ac:cxnSpMkLst>
            <pc:docMk/>
            <pc:sldMk cId="1846964177" sldId="258"/>
            <ac:cxnSpMk id="14" creationId="{00000000-0000-0000-0000-000000000000}"/>
          </ac:cxnSpMkLst>
        </pc:cxnChg>
        <pc:cxnChg chg="mod">
          <ac:chgData name="손 광호" userId="6d59150424834376" providerId="LiveId" clId="{3B813DE1-0836-4192-965B-F5026CC0C8D2}" dt="2019-06-04T05:36:40.198" v="71" actId="164"/>
          <ac:cxnSpMkLst>
            <pc:docMk/>
            <pc:sldMk cId="1846964177" sldId="258"/>
            <ac:cxnSpMk id="15" creationId="{00000000-0000-0000-0000-000000000000}"/>
          </ac:cxnSpMkLst>
        </pc:cxnChg>
        <pc:cxnChg chg="mod topLvl">
          <ac:chgData name="손 광호" userId="6d59150424834376" providerId="LiveId" clId="{3B813DE1-0836-4192-965B-F5026CC0C8D2}" dt="2019-06-04T05:37:31.693" v="78" actId="165"/>
          <ac:cxnSpMkLst>
            <pc:docMk/>
            <pc:sldMk cId="1846964177" sldId="258"/>
            <ac:cxnSpMk id="16" creationId="{00000000-0000-0000-0000-000000000000}"/>
          </ac:cxnSpMkLst>
        </pc:cxnChg>
      </pc:sldChg>
      <pc:sldChg chg="modSp">
        <pc:chgData name="손 광호" userId="6d59150424834376" providerId="LiveId" clId="{3B813DE1-0836-4192-965B-F5026CC0C8D2}" dt="2019-06-04T05:21:20.063" v="45" actId="1076"/>
        <pc:sldMkLst>
          <pc:docMk/>
          <pc:sldMk cId="1014692786" sldId="270"/>
        </pc:sldMkLst>
        <pc:spChg chg="mod">
          <ac:chgData name="손 광호" userId="6d59150424834376" providerId="LiveId" clId="{3B813DE1-0836-4192-965B-F5026CC0C8D2}" dt="2019-06-04T05:21:09.354" v="41" actId="14100"/>
          <ac:spMkLst>
            <pc:docMk/>
            <pc:sldMk cId="1014692786" sldId="270"/>
            <ac:spMk id="18" creationId="{25291078-2C11-4C69-9482-2DAFB85BDA61}"/>
          </ac:spMkLst>
        </pc:spChg>
        <pc:spChg chg="mod">
          <ac:chgData name="손 광호" userId="6d59150424834376" providerId="LiveId" clId="{3B813DE1-0836-4192-965B-F5026CC0C8D2}" dt="2019-06-04T05:21:15.155" v="44" actId="14100"/>
          <ac:spMkLst>
            <pc:docMk/>
            <pc:sldMk cId="1014692786" sldId="270"/>
            <ac:spMk id="20" creationId="{724F206F-2667-4544-AA8C-F22737455459}"/>
          </ac:spMkLst>
        </pc:spChg>
        <pc:grpChg chg="mod">
          <ac:chgData name="손 광호" userId="6d59150424834376" providerId="LiveId" clId="{3B813DE1-0836-4192-965B-F5026CC0C8D2}" dt="2019-06-04T05:21:20.063" v="45" actId="1076"/>
          <ac:grpSpMkLst>
            <pc:docMk/>
            <pc:sldMk cId="1014692786" sldId="270"/>
            <ac:grpSpMk id="9" creationId="{6D8BA9B8-DDFD-42D5-B485-C2E50237A3E5}"/>
          </ac:grpSpMkLst>
        </pc:grpChg>
      </pc:sldChg>
    </pc:docChg>
  </pc:docChgLst>
  <pc:docChgLst>
    <pc:chgData name="광호 손" userId="6d59150424834376" providerId="LiveId" clId="{45EADF6A-022C-416C-93CA-0DCD192C7A36}"/>
  </pc:docChgLst>
  <pc:docChgLst>
    <pc:chgData name="광호 손" userId="6d59150424834376" providerId="LiveId" clId="{CBC0DC43-A7EC-4A10-95FF-EE531EABBB81}"/>
    <pc:docChg chg="undo custSel delSld modSld modSection">
      <pc:chgData name="광호 손" userId="6d59150424834376" providerId="LiveId" clId="{CBC0DC43-A7EC-4A10-95FF-EE531EABBB81}" dt="2019-05-07T12:38:49.567" v="434" actId="1076"/>
      <pc:docMkLst>
        <pc:docMk/>
      </pc:docMkLst>
      <pc:sldChg chg="delSp modSp">
        <pc:chgData name="광호 손" userId="6d59150424834376" providerId="LiveId" clId="{CBC0DC43-A7EC-4A10-95FF-EE531EABBB81}" dt="2019-05-07T12:24:30.695" v="88" actId="478"/>
        <pc:sldMkLst>
          <pc:docMk/>
          <pc:sldMk cId="3957649275" sldId="257"/>
        </pc:sldMkLst>
        <pc:spChg chg="del mod">
          <ac:chgData name="광호 손" userId="6d59150424834376" providerId="LiveId" clId="{CBC0DC43-A7EC-4A10-95FF-EE531EABBB81}" dt="2019-05-07T12:24:30.695" v="88" actId="478"/>
          <ac:spMkLst>
            <pc:docMk/>
            <pc:sldMk cId="3957649275" sldId="257"/>
            <ac:spMk id="10" creationId="{B1943ECC-E8F2-4ADE-A891-107A633BAA54}"/>
          </ac:spMkLst>
        </pc:spChg>
        <pc:spChg chg="mod">
          <ac:chgData name="광호 손" userId="6d59150424834376" providerId="LiveId" clId="{CBC0DC43-A7EC-4A10-95FF-EE531EABBB81}" dt="2019-05-07T12:23:50.620" v="70" actId="20577"/>
          <ac:spMkLst>
            <pc:docMk/>
            <pc:sldMk cId="3957649275" sldId="257"/>
            <ac:spMk id="12" creationId="{00000000-0000-0000-0000-000000000000}"/>
          </ac:spMkLst>
        </pc:spChg>
        <pc:spChg chg="mod">
          <ac:chgData name="광호 손" userId="6d59150424834376" providerId="LiveId" clId="{CBC0DC43-A7EC-4A10-95FF-EE531EABBB81}" dt="2019-05-07T12:24:05.300" v="84" actId="20577"/>
          <ac:spMkLst>
            <pc:docMk/>
            <pc:sldMk cId="3957649275" sldId="257"/>
            <ac:spMk id="13" creationId="{00000000-0000-0000-0000-000000000000}"/>
          </ac:spMkLst>
        </pc:spChg>
        <pc:spChg chg="del mod">
          <ac:chgData name="광호 손" userId="6d59150424834376" providerId="LiveId" clId="{CBC0DC43-A7EC-4A10-95FF-EE531EABBB81}" dt="2019-05-07T12:24:28.107" v="87"/>
          <ac:spMkLst>
            <pc:docMk/>
            <pc:sldMk cId="3957649275" sldId="257"/>
            <ac:spMk id="21" creationId="{00000000-0000-0000-0000-000000000000}"/>
          </ac:spMkLst>
        </pc:spChg>
      </pc:sldChg>
      <pc:sldChg chg="modSp">
        <pc:chgData name="광호 손" userId="6d59150424834376" providerId="LiveId" clId="{CBC0DC43-A7EC-4A10-95FF-EE531EABBB81}" dt="2019-05-07T12:25:07.743" v="141" actId="20577"/>
        <pc:sldMkLst>
          <pc:docMk/>
          <pc:sldMk cId="1846964177" sldId="258"/>
        </pc:sldMkLst>
        <pc:spChg chg="mod">
          <ac:chgData name="광호 손" userId="6d59150424834376" providerId="LiveId" clId="{CBC0DC43-A7EC-4A10-95FF-EE531EABBB81}" dt="2019-05-07T12:24:39.828" v="96" actId="20577"/>
          <ac:spMkLst>
            <pc:docMk/>
            <pc:sldMk cId="1846964177" sldId="258"/>
            <ac:spMk id="8" creationId="{00000000-0000-0000-0000-000000000000}"/>
          </ac:spMkLst>
        </pc:spChg>
        <pc:spChg chg="mod">
          <ac:chgData name="광호 손" userId="6d59150424834376" providerId="LiveId" clId="{CBC0DC43-A7EC-4A10-95FF-EE531EABBB81}" dt="2019-05-07T12:24:46.335" v="110" actId="20577"/>
          <ac:spMkLst>
            <pc:docMk/>
            <pc:sldMk cId="1846964177" sldId="258"/>
            <ac:spMk id="9" creationId="{00000000-0000-0000-0000-000000000000}"/>
          </ac:spMkLst>
        </pc:spChg>
        <pc:spChg chg="mod">
          <ac:chgData name="광호 손" userId="6d59150424834376" providerId="LiveId" clId="{CBC0DC43-A7EC-4A10-95FF-EE531EABBB81}" dt="2019-05-07T12:24:58.595" v="131" actId="14100"/>
          <ac:spMkLst>
            <pc:docMk/>
            <pc:sldMk cId="1846964177" sldId="258"/>
            <ac:spMk id="22" creationId="{72CB7B31-36B2-4C56-B41F-18824CE24FD9}"/>
          </ac:spMkLst>
        </pc:spChg>
        <pc:spChg chg="mod">
          <ac:chgData name="광호 손" userId="6d59150424834376" providerId="LiveId" clId="{CBC0DC43-A7EC-4A10-95FF-EE531EABBB81}" dt="2019-05-07T12:25:07.743" v="141" actId="20577"/>
          <ac:spMkLst>
            <pc:docMk/>
            <pc:sldMk cId="1846964177" sldId="258"/>
            <ac:spMk id="25" creationId="{4503E644-2C82-4773-80E7-0A12B892730D}"/>
          </ac:spMkLst>
        </pc:spChg>
      </pc:sldChg>
      <pc:sldChg chg="addSp delSp modSp">
        <pc:chgData name="광호 손" userId="6d59150424834376" providerId="LiveId" clId="{CBC0DC43-A7EC-4A10-95FF-EE531EABBB81}" dt="2019-05-07T12:38:05.798" v="398" actId="164"/>
        <pc:sldMkLst>
          <pc:docMk/>
          <pc:sldMk cId="1014692786" sldId="270"/>
        </pc:sldMkLst>
        <pc:spChg chg="mod">
          <ac:chgData name="광호 손" userId="6d59150424834376" providerId="LiveId" clId="{CBC0DC43-A7EC-4A10-95FF-EE531EABBB81}" dt="2019-05-07T12:26:10.891" v="204" actId="1076"/>
          <ac:spMkLst>
            <pc:docMk/>
            <pc:sldMk cId="1014692786" sldId="270"/>
            <ac:spMk id="10" creationId="{706701BF-C42A-4D43-B7E9-43E2D36F869F}"/>
          </ac:spMkLst>
        </pc:spChg>
        <pc:spChg chg="mod">
          <ac:chgData name="광호 손" userId="6d59150424834376" providerId="LiveId" clId="{CBC0DC43-A7EC-4A10-95FF-EE531EABBB81}" dt="2019-05-07T12:26:12.673" v="205" actId="1076"/>
          <ac:spMkLst>
            <pc:docMk/>
            <pc:sldMk cId="1014692786" sldId="270"/>
            <ac:spMk id="13" creationId="{2B527BF5-27AA-47A7-9F9B-B475FD1EA0F4}"/>
          </ac:spMkLst>
        </pc:spChg>
        <pc:spChg chg="mod topLvl">
          <ac:chgData name="광호 손" userId="6d59150424834376" providerId="LiveId" clId="{CBC0DC43-A7EC-4A10-95FF-EE531EABBB81}" dt="2019-05-07T12:37:56.118" v="396" actId="164"/>
          <ac:spMkLst>
            <pc:docMk/>
            <pc:sldMk cId="1014692786" sldId="270"/>
            <ac:spMk id="18" creationId="{25291078-2C11-4C69-9482-2DAFB85BDA61}"/>
          </ac:spMkLst>
        </pc:spChg>
        <pc:spChg chg="mod topLvl">
          <ac:chgData name="광호 손" userId="6d59150424834376" providerId="LiveId" clId="{CBC0DC43-A7EC-4A10-95FF-EE531EABBB81}" dt="2019-05-07T12:37:53.037" v="395" actId="164"/>
          <ac:spMkLst>
            <pc:docMk/>
            <pc:sldMk cId="1014692786" sldId="270"/>
            <ac:spMk id="20" creationId="{724F206F-2667-4544-AA8C-F22737455459}"/>
          </ac:spMkLst>
        </pc:spChg>
        <pc:spChg chg="mod">
          <ac:chgData name="광호 손" userId="6d59150424834376" providerId="LiveId" clId="{CBC0DC43-A7EC-4A10-95FF-EE531EABBB81}" dt="2019-05-07T12:31:22.958" v="300" actId="1076"/>
          <ac:spMkLst>
            <pc:docMk/>
            <pc:sldMk cId="1014692786" sldId="270"/>
            <ac:spMk id="24" creationId="{00000000-0000-0000-0000-000000000000}"/>
          </ac:spMkLst>
        </pc:spChg>
        <pc:spChg chg="mod">
          <ac:chgData name="광호 손" userId="6d59150424834376" providerId="LiveId" clId="{CBC0DC43-A7EC-4A10-95FF-EE531EABBB81}" dt="2019-05-07T12:25:58.214" v="200" actId="1076"/>
          <ac:spMkLst>
            <pc:docMk/>
            <pc:sldMk cId="1014692786" sldId="270"/>
            <ac:spMk id="26" creationId="{00000000-0000-0000-0000-000000000000}"/>
          </ac:spMkLst>
        </pc:spChg>
        <pc:spChg chg="del mod topLvl">
          <ac:chgData name="광호 손" userId="6d59150424834376" providerId="LiveId" clId="{CBC0DC43-A7EC-4A10-95FF-EE531EABBB81}" dt="2019-05-07T12:26:24.980" v="207" actId="478"/>
          <ac:spMkLst>
            <pc:docMk/>
            <pc:sldMk cId="1014692786" sldId="270"/>
            <ac:spMk id="28" creationId="{D8F9563B-7D8B-4D32-8EFB-17DBD45E39C5}"/>
          </ac:spMkLst>
        </pc:spChg>
        <pc:spChg chg="del mod topLvl">
          <ac:chgData name="광호 손" userId="6d59150424834376" providerId="LiveId" clId="{CBC0DC43-A7EC-4A10-95FF-EE531EABBB81}" dt="2019-05-07T12:26:24.980" v="207" actId="478"/>
          <ac:spMkLst>
            <pc:docMk/>
            <pc:sldMk cId="1014692786" sldId="270"/>
            <ac:spMk id="30" creationId="{DA254BFC-7DDD-4D5E-8D14-2330FB69212D}"/>
          </ac:spMkLst>
        </pc:spChg>
        <pc:grpChg chg="add del mod">
          <ac:chgData name="광호 손" userId="6d59150424834376" providerId="LiveId" clId="{CBC0DC43-A7EC-4A10-95FF-EE531EABBB81}" dt="2019-05-07T12:26:34.509" v="211" actId="165"/>
          <ac:grpSpMkLst>
            <pc:docMk/>
            <pc:sldMk cId="1014692786" sldId="270"/>
            <ac:grpSpMk id="2" creationId="{62CB310B-F919-41E9-8483-AA5E0372CA83}"/>
          </ac:grpSpMkLst>
        </pc:grpChg>
        <pc:grpChg chg="add del mod topLvl">
          <ac:chgData name="광호 손" userId="6d59150424834376" providerId="LiveId" clId="{CBC0DC43-A7EC-4A10-95FF-EE531EABBB81}" dt="2019-05-07T12:37:24.278" v="392" actId="165"/>
          <ac:grpSpMkLst>
            <pc:docMk/>
            <pc:sldMk cId="1014692786" sldId="270"/>
            <ac:grpSpMk id="3" creationId="{9810ADCC-EE2A-47E5-A30C-1708A1510857}"/>
          </ac:grpSpMkLst>
        </pc:grpChg>
        <pc:grpChg chg="add del mod topLvl">
          <ac:chgData name="광호 손" userId="6d59150424834376" providerId="LiveId" clId="{CBC0DC43-A7EC-4A10-95FF-EE531EABBB81}" dt="2019-05-07T12:37:22.156" v="391" actId="165"/>
          <ac:grpSpMkLst>
            <pc:docMk/>
            <pc:sldMk cId="1014692786" sldId="270"/>
            <ac:grpSpMk id="4" creationId="{B0638FF5-9523-43FB-8574-1711037CDB1C}"/>
          </ac:grpSpMkLst>
        </pc:grpChg>
        <pc:grpChg chg="del">
          <ac:chgData name="광호 손" userId="6d59150424834376" providerId="LiveId" clId="{CBC0DC43-A7EC-4A10-95FF-EE531EABBB81}" dt="2019-05-07T12:26:20.279" v="206" actId="165"/>
          <ac:grpSpMkLst>
            <pc:docMk/>
            <pc:sldMk cId="1014692786" sldId="270"/>
            <ac:grpSpMk id="5" creationId="{DEA616ED-F776-4214-8ED6-FB48917F645E}"/>
          </ac:grpSpMkLst>
        </pc:grpChg>
        <pc:grpChg chg="add del mod">
          <ac:chgData name="광호 손" userId="6d59150424834376" providerId="LiveId" clId="{CBC0DC43-A7EC-4A10-95FF-EE531EABBB81}" dt="2019-05-07T12:37:14.583" v="390" actId="165"/>
          <ac:grpSpMkLst>
            <pc:docMk/>
            <pc:sldMk cId="1014692786" sldId="270"/>
            <ac:grpSpMk id="6" creationId="{3BC418E1-B0DA-4858-B12D-D237C741200D}"/>
          </ac:grpSpMkLst>
        </pc:grpChg>
        <pc:grpChg chg="add mod">
          <ac:chgData name="광호 손" userId="6d59150424834376" providerId="LiveId" clId="{CBC0DC43-A7EC-4A10-95FF-EE531EABBB81}" dt="2019-05-07T12:38:05.798" v="398" actId="164"/>
          <ac:grpSpMkLst>
            <pc:docMk/>
            <pc:sldMk cId="1014692786" sldId="270"/>
            <ac:grpSpMk id="7" creationId="{D1D9F3E3-4D9C-4B65-938E-743D6BD07B84}"/>
          </ac:grpSpMkLst>
        </pc:grpChg>
        <pc:grpChg chg="add mod">
          <ac:chgData name="광호 손" userId="6d59150424834376" providerId="LiveId" clId="{CBC0DC43-A7EC-4A10-95FF-EE531EABBB81}" dt="2019-05-07T12:38:05.798" v="398" actId="164"/>
          <ac:grpSpMkLst>
            <pc:docMk/>
            <pc:sldMk cId="1014692786" sldId="270"/>
            <ac:grpSpMk id="8" creationId="{8ADE34BE-D1BB-4097-B95D-345CE3F7A999}"/>
          </ac:grpSpMkLst>
        </pc:grpChg>
        <pc:grpChg chg="add mod">
          <ac:chgData name="광호 손" userId="6d59150424834376" providerId="LiveId" clId="{CBC0DC43-A7EC-4A10-95FF-EE531EABBB81}" dt="2019-05-07T12:38:05.798" v="398" actId="164"/>
          <ac:grpSpMkLst>
            <pc:docMk/>
            <pc:sldMk cId="1014692786" sldId="270"/>
            <ac:grpSpMk id="9" creationId="{6D8BA9B8-DDFD-42D5-B485-C2E50237A3E5}"/>
          </ac:grpSpMkLst>
        </pc:grpChg>
        <pc:picChg chg="mod topLvl">
          <ac:chgData name="광호 손" userId="6d59150424834376" providerId="LiveId" clId="{CBC0DC43-A7EC-4A10-95FF-EE531EABBB81}" dt="2019-05-07T12:37:56.118" v="396" actId="164"/>
          <ac:picMkLst>
            <pc:docMk/>
            <pc:sldMk cId="1014692786" sldId="270"/>
            <ac:picMk id="17" creationId="{F98357FC-1351-4505-8FFB-9718DAEB0609}"/>
          </ac:picMkLst>
        </pc:picChg>
        <pc:picChg chg="mod topLvl">
          <ac:chgData name="광호 손" userId="6d59150424834376" providerId="LiveId" clId="{CBC0DC43-A7EC-4A10-95FF-EE531EABBB81}" dt="2019-05-07T12:37:53.037" v="395" actId="164"/>
          <ac:picMkLst>
            <pc:docMk/>
            <pc:sldMk cId="1014692786" sldId="270"/>
            <ac:picMk id="19" creationId="{525BD8E9-87DA-4E57-98C8-965B6E2A4CD9}"/>
          </ac:picMkLst>
        </pc:picChg>
        <pc:picChg chg="del mod topLvl">
          <ac:chgData name="광호 손" userId="6d59150424834376" providerId="LiveId" clId="{CBC0DC43-A7EC-4A10-95FF-EE531EABBB81}" dt="2019-05-07T12:26:24.980" v="207" actId="478"/>
          <ac:picMkLst>
            <pc:docMk/>
            <pc:sldMk cId="1014692786" sldId="270"/>
            <ac:picMk id="27" creationId="{A8D8DF12-9612-411F-941A-5F6B7F9A6233}"/>
          </ac:picMkLst>
        </pc:picChg>
        <pc:picChg chg="del mod topLvl">
          <ac:chgData name="광호 손" userId="6d59150424834376" providerId="LiveId" clId="{CBC0DC43-A7EC-4A10-95FF-EE531EABBB81}" dt="2019-05-07T12:26:24.980" v="207" actId="478"/>
          <ac:picMkLst>
            <pc:docMk/>
            <pc:sldMk cId="1014692786" sldId="270"/>
            <ac:picMk id="29" creationId="{916F880D-D85D-4934-BEF8-9F4AA02CE37D}"/>
          </ac:picMkLst>
        </pc:picChg>
      </pc:sldChg>
    </pc:docChg>
  </pc:docChgLst>
  <pc:docChgLst>
    <pc:chgData name="광호 손" userId="6d59150424834376" providerId="LiveId" clId="{D82A5E03-F98A-4510-8919-89623046CFCB}"/>
    <pc:docChg chg="undo custSel addSld delSld modSld sldOrd modSection">
      <pc:chgData name="광호 손" userId="6d59150424834376" providerId="LiveId" clId="{D82A5E03-F98A-4510-8919-89623046CFCB}" dt="2019-06-12T11:44:30.734" v="2162" actId="478"/>
      <pc:docMkLst>
        <pc:docMk/>
      </pc:docMkLst>
      <pc:sldChg chg="addSp delSp modSp">
        <pc:chgData name="광호 손" userId="6d59150424834376" providerId="LiveId" clId="{D82A5E03-F98A-4510-8919-89623046CFCB}" dt="2019-06-06T17:01:38.845" v="2120" actId="1076"/>
        <pc:sldMkLst>
          <pc:docMk/>
          <pc:sldMk cId="1846964177" sldId="258"/>
        </pc:sldMkLst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3" creationId="{00000000-0000-0000-0000-000000000000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4" creationId="{00000000-0000-0000-0000-000000000000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5" creationId="{00000000-0000-0000-0000-000000000000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8" creationId="{00000000-0000-0000-0000-000000000000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9" creationId="{00000000-0000-0000-0000-000000000000}"/>
          </ac:spMkLst>
        </pc:spChg>
        <pc:spChg chg="del">
          <ac:chgData name="광호 손" userId="6d59150424834376" providerId="LiveId" clId="{D82A5E03-F98A-4510-8919-89623046CFCB}" dt="2019-06-06T14:53:53.737" v="1732" actId="478"/>
          <ac:spMkLst>
            <pc:docMk/>
            <pc:sldMk cId="1846964177" sldId="258"/>
            <ac:spMk id="10" creationId="{BA0228D2-92B8-498B-8F03-B6075506CDEE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20" creationId="{00000000-0000-0000-0000-000000000000}"/>
          </ac:spMkLst>
        </pc:spChg>
        <pc:spChg chg="mod">
          <ac:chgData name="광호 손" userId="6d59150424834376" providerId="LiveId" clId="{D82A5E03-F98A-4510-8919-89623046CFCB}" dt="2019-06-06T17:01:25.695" v="2116" actId="1076"/>
          <ac:spMkLst>
            <pc:docMk/>
            <pc:sldMk cId="1846964177" sldId="258"/>
            <ac:spMk id="21" creationId="{00000000-0000-0000-0000-000000000000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22" creationId="{72CB7B31-36B2-4C56-B41F-18824CE24FD9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24" creationId="{D973762D-5626-45D2-B75F-2E804CAC713E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25" creationId="{4503E644-2C82-4773-80E7-0A12B892730D}"/>
          </ac:spMkLst>
        </pc:spChg>
        <pc:spChg chg="mod">
          <ac:chgData name="광호 손" userId="6d59150424834376" providerId="LiveId" clId="{D82A5E03-F98A-4510-8919-89623046CFCB}" dt="2019-06-06T17:01:31.233" v="2117" actId="1076"/>
          <ac:spMkLst>
            <pc:docMk/>
            <pc:sldMk cId="1846964177" sldId="258"/>
            <ac:spMk id="28" creationId="{469018BF-A459-494F-ADFF-2A0F7B18D5C2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31" creationId="{12C2BB06-7F01-4075-90A0-3FDAD221455D}"/>
          </ac:spMkLst>
        </pc:spChg>
        <pc:spChg chg="mod">
          <ac:chgData name="광호 손" userId="6d59150424834376" providerId="LiveId" clId="{D82A5E03-F98A-4510-8919-89623046CFCB}" dt="2019-06-06T17:01:33.482" v="2118" actId="1076"/>
          <ac:spMkLst>
            <pc:docMk/>
            <pc:sldMk cId="1846964177" sldId="258"/>
            <ac:spMk id="32" creationId="{C56BFB85-56CE-49EA-9F91-166D3373A2FA}"/>
          </ac:spMkLst>
        </pc:spChg>
        <pc:spChg chg="add del mod topLvl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35" creationId="{1FE5C8D5-2F10-4BAD-90D0-FBEE41F31C19}"/>
          </ac:spMkLst>
        </pc:spChg>
        <pc:spChg chg="add del mod topLvl">
          <ac:chgData name="광호 손" userId="6d59150424834376" providerId="LiveId" clId="{D82A5E03-F98A-4510-8919-89623046CFCB}" dt="2019-06-06T17:01:35.911" v="2119" actId="1076"/>
          <ac:spMkLst>
            <pc:docMk/>
            <pc:sldMk cId="1846964177" sldId="258"/>
            <ac:spMk id="36" creationId="{D3671FEC-9CF6-436B-B034-A29F97AAC46F}"/>
          </ac:spMkLst>
        </pc:spChg>
        <pc:spChg chg="mod">
          <ac:chgData name="광호 손" userId="6d59150424834376" providerId="LiveId" clId="{D82A5E03-F98A-4510-8919-89623046CFCB}" dt="2019-06-06T17:01:18.550" v="2115" actId="2711"/>
          <ac:spMkLst>
            <pc:docMk/>
            <pc:sldMk cId="1846964177" sldId="258"/>
            <ac:spMk id="39" creationId="{A8D66661-71DD-4934-A7D7-A534522AAFC7}"/>
          </ac:spMkLst>
        </pc:spChg>
        <pc:spChg chg="mod">
          <ac:chgData name="광호 손" userId="6d59150424834376" providerId="LiveId" clId="{D82A5E03-F98A-4510-8919-89623046CFCB}" dt="2019-06-06T17:01:38.845" v="2120" actId="1076"/>
          <ac:spMkLst>
            <pc:docMk/>
            <pc:sldMk cId="1846964177" sldId="258"/>
            <ac:spMk id="40" creationId="{6DD5E9F4-8707-43AE-B897-750E960B8E7A}"/>
          </ac:spMkLst>
        </pc:spChg>
        <pc:spChg chg="del mod topLvl">
          <ac:chgData name="광호 손" userId="6d59150424834376" providerId="LiveId" clId="{D82A5E03-F98A-4510-8919-89623046CFCB}" dt="2019-06-06T14:53:40.641" v="1727" actId="478"/>
          <ac:spMkLst>
            <pc:docMk/>
            <pc:sldMk cId="1846964177" sldId="258"/>
            <ac:spMk id="43" creationId="{754E4DBA-C135-4D07-8676-39051C066717}"/>
          </ac:spMkLst>
        </pc:spChg>
        <pc:spChg chg="del mod topLvl">
          <ac:chgData name="광호 손" userId="6d59150424834376" providerId="LiveId" clId="{D82A5E03-F98A-4510-8919-89623046CFCB}" dt="2019-06-06T14:53:39.537" v="1726" actId="478"/>
          <ac:spMkLst>
            <pc:docMk/>
            <pc:sldMk cId="1846964177" sldId="258"/>
            <ac:spMk id="44" creationId="{40F79276-BC3A-4C98-A649-CEA89F27BE65}"/>
          </ac:spMkLst>
        </pc:spChg>
        <pc:grpChg chg="mod">
          <ac:chgData name="광호 손" userId="6d59150424834376" providerId="LiveId" clId="{D82A5E03-F98A-4510-8919-89623046CFCB}" dt="2019-06-06T14:53:49.502" v="1730" actId="164"/>
          <ac:grpSpMkLst>
            <pc:docMk/>
            <pc:sldMk cId="1846964177" sldId="258"/>
            <ac:grpSpMk id="2" creationId="{9B67BF3C-ADCB-4984-ADF2-49B24EB331EF}"/>
          </ac:grpSpMkLst>
        </pc:grpChg>
        <pc:grpChg chg="mod">
          <ac:chgData name="광호 손" userId="6d59150424834376" providerId="LiveId" clId="{D82A5E03-F98A-4510-8919-89623046CFCB}" dt="2019-06-06T14:53:49.502" v="1730" actId="164"/>
          <ac:grpSpMkLst>
            <pc:docMk/>
            <pc:sldMk cId="1846964177" sldId="258"/>
            <ac:grpSpMk id="6" creationId="{6A9D44CC-BBC1-4F96-9806-759BD43F4AB6}"/>
          </ac:grpSpMkLst>
        </pc:grpChg>
        <pc:grpChg chg="add mod">
          <ac:chgData name="광호 손" userId="6d59150424834376" providerId="LiveId" clId="{D82A5E03-F98A-4510-8919-89623046CFCB}" dt="2019-06-06T14:53:49.502" v="1730" actId="164"/>
          <ac:grpSpMkLst>
            <pc:docMk/>
            <pc:sldMk cId="1846964177" sldId="258"/>
            <ac:grpSpMk id="7" creationId="{440D048B-135E-4C5D-A808-1865E4E7F48E}"/>
          </ac:grpSpMkLst>
        </pc:grpChg>
        <pc:grpChg chg="add mod">
          <ac:chgData name="광호 손" userId="6d59150424834376" providerId="LiveId" clId="{D82A5E03-F98A-4510-8919-89623046CFCB}" dt="2019-06-06T14:53:49.502" v="1730" actId="164"/>
          <ac:grpSpMkLst>
            <pc:docMk/>
            <pc:sldMk cId="1846964177" sldId="258"/>
            <ac:grpSpMk id="11" creationId="{FA2ACA40-3145-4E51-9672-B9ABE4A83DF2}"/>
          </ac:grpSpMkLst>
        </pc:grpChg>
        <pc:grpChg chg="add mod">
          <ac:chgData name="광호 손" userId="6d59150424834376" providerId="LiveId" clId="{D82A5E03-F98A-4510-8919-89623046CFCB}" dt="2019-06-06T14:54:20.620" v="1742" actId="1076"/>
          <ac:grpSpMkLst>
            <pc:docMk/>
            <pc:sldMk cId="1846964177" sldId="258"/>
            <ac:grpSpMk id="12" creationId="{BDBDA004-83CD-43F4-B6E5-FBE6BD389E20}"/>
          </ac:grpSpMkLst>
        </pc:grpChg>
        <pc:grpChg chg="mod">
          <ac:chgData name="광호 손" userId="6d59150424834376" providerId="LiveId" clId="{D82A5E03-F98A-4510-8919-89623046CFCB}" dt="2019-06-06T14:54:25.986" v="1744" actId="1076"/>
          <ac:grpSpMkLst>
            <pc:docMk/>
            <pc:sldMk cId="1846964177" sldId="258"/>
            <ac:grpSpMk id="26" creationId="{00000000-0000-0000-0000-000000000000}"/>
          </ac:grpSpMkLst>
        </pc:grpChg>
        <pc:grpChg chg="add mod">
          <ac:chgData name="광호 손" userId="6d59150424834376" providerId="LiveId" clId="{D82A5E03-F98A-4510-8919-89623046CFCB}" dt="2019-06-06T14:53:49.502" v="1730" actId="164"/>
          <ac:grpSpMkLst>
            <pc:docMk/>
            <pc:sldMk cId="1846964177" sldId="258"/>
            <ac:grpSpMk id="29" creationId="{C11BEEED-8C6A-40D2-B208-BF1948697B47}"/>
          </ac:grpSpMkLst>
        </pc:grpChg>
        <pc:grpChg chg="add del mod">
          <ac:chgData name="광호 손" userId="6d59150424834376" providerId="LiveId" clId="{D82A5E03-F98A-4510-8919-89623046CFCB}" dt="2019-06-06T14:50:38.469" v="1695" actId="165"/>
          <ac:grpSpMkLst>
            <pc:docMk/>
            <pc:sldMk cId="1846964177" sldId="258"/>
            <ac:grpSpMk id="33" creationId="{2EC22785-4301-4522-8512-88594937A0E8}"/>
          </ac:grpSpMkLst>
        </pc:grpChg>
        <pc:grpChg chg="add mod">
          <ac:chgData name="광호 손" userId="6d59150424834376" providerId="LiveId" clId="{D82A5E03-F98A-4510-8919-89623046CFCB}" dt="2019-06-06T14:53:49.502" v="1730" actId="164"/>
          <ac:grpSpMkLst>
            <pc:docMk/>
            <pc:sldMk cId="1846964177" sldId="258"/>
            <ac:grpSpMk id="37" creationId="{E02E7BC1-6973-44E9-B922-F7DF573D017D}"/>
          </ac:grpSpMkLst>
        </pc:grpChg>
        <pc:grpChg chg="add del mod">
          <ac:chgData name="광호 손" userId="6d59150424834376" providerId="LiveId" clId="{D82A5E03-F98A-4510-8919-89623046CFCB}" dt="2019-06-06T14:53:36.526" v="1725" actId="165"/>
          <ac:grpSpMkLst>
            <pc:docMk/>
            <pc:sldMk cId="1846964177" sldId="258"/>
            <ac:grpSpMk id="41" creationId="{AB0CA650-E752-450E-B1D1-188040C55C36}"/>
          </ac:grpSpMkLst>
        </pc:grpChg>
        <pc:cxnChg chg="mod">
          <ac:chgData name="광호 손" userId="6d59150424834376" providerId="LiveId" clId="{D82A5E03-F98A-4510-8919-89623046CFCB}" dt="2019-06-06T14:54:01.608" v="1736" actId="1076"/>
          <ac:cxnSpMkLst>
            <pc:docMk/>
            <pc:sldMk cId="1846964177" sldId="258"/>
            <ac:cxnSpMk id="16" creationId="{00000000-0000-0000-0000-000000000000}"/>
          </ac:cxnSpMkLst>
        </pc:cxnChg>
        <pc:cxnChg chg="mod">
          <ac:chgData name="광호 손" userId="6d59150424834376" providerId="LiveId" clId="{D82A5E03-F98A-4510-8919-89623046CFCB}" dt="2019-06-06T14:44:29.878" v="1669" actId="164"/>
          <ac:cxnSpMkLst>
            <pc:docMk/>
            <pc:sldMk cId="1846964177" sldId="258"/>
            <ac:cxnSpMk id="23" creationId="{904423F9-FE70-4886-9224-D5E058BB2DE7}"/>
          </ac:cxnSpMkLst>
        </pc:cxnChg>
        <pc:cxnChg chg="del mod">
          <ac:chgData name="광호 손" userId="6d59150424834376" providerId="LiveId" clId="{D82A5E03-F98A-4510-8919-89623046CFCB}" dt="2019-06-06T14:50:21.328" v="1690" actId="478"/>
          <ac:cxnSpMkLst>
            <pc:docMk/>
            <pc:sldMk cId="1846964177" sldId="258"/>
            <ac:cxnSpMk id="27" creationId="{A8C586C9-2143-4692-84D0-0C5352517B2A}"/>
          </ac:cxnSpMkLst>
        </pc:cxnChg>
        <pc:cxnChg chg="add del mod topLvl">
          <ac:chgData name="광호 손" userId="6d59150424834376" providerId="LiveId" clId="{D82A5E03-F98A-4510-8919-89623046CFCB}" dt="2019-06-06T14:53:04.311" v="1713" actId="164"/>
          <ac:cxnSpMkLst>
            <pc:docMk/>
            <pc:sldMk cId="1846964177" sldId="258"/>
            <ac:cxnSpMk id="34" creationId="{459B41C0-6EC7-4C4F-A06C-EC8B58A523C6}"/>
          </ac:cxnSpMkLst>
        </pc:cxnChg>
        <pc:cxnChg chg="mod topLvl">
          <ac:chgData name="광호 손" userId="6d59150424834376" providerId="LiveId" clId="{D82A5E03-F98A-4510-8919-89623046CFCB}" dt="2019-06-06T14:53:49.502" v="1730" actId="164"/>
          <ac:cxnSpMkLst>
            <pc:docMk/>
            <pc:sldMk cId="1846964177" sldId="258"/>
            <ac:cxnSpMk id="42" creationId="{1AB864A3-3025-4CB9-ADDD-F184BFDD61CA}"/>
          </ac:cxnSpMkLst>
        </pc:cxnChg>
      </pc:sldChg>
      <pc:sldChg chg="delSp modSp">
        <pc:chgData name="광호 손" userId="6d59150424834376" providerId="LiveId" clId="{D82A5E03-F98A-4510-8919-89623046CFCB}" dt="2019-06-06T17:01:48.876" v="2121" actId="2711"/>
        <pc:sldMkLst>
          <pc:docMk/>
          <pc:sldMk cId="1014692786" sldId="270"/>
        </pc:sldMkLst>
        <pc:spChg chg="del">
          <ac:chgData name="광호 손" userId="6d59150424834376" providerId="LiveId" clId="{D82A5E03-F98A-4510-8919-89623046CFCB}" dt="2019-06-06T14:54:42.608" v="1745" actId="478"/>
          <ac:spMkLst>
            <pc:docMk/>
            <pc:sldMk cId="1014692786" sldId="270"/>
            <ac:spMk id="10" creationId="{706701BF-C42A-4D43-B7E9-43E2D36F869F}"/>
          </ac:spMkLst>
        </pc:spChg>
        <pc:spChg chg="mod">
          <ac:chgData name="광호 손" userId="6d59150424834376" providerId="LiveId" clId="{D82A5E03-F98A-4510-8919-89623046CFCB}" dt="2019-06-06T17:01:48.876" v="2121" actId="2711"/>
          <ac:spMkLst>
            <pc:docMk/>
            <pc:sldMk cId="1014692786" sldId="270"/>
            <ac:spMk id="11" creationId="{00000000-0000-0000-0000-000000000000}"/>
          </ac:spMkLst>
        </pc:spChg>
        <pc:spChg chg="del">
          <ac:chgData name="광호 손" userId="6d59150424834376" providerId="LiveId" clId="{D82A5E03-F98A-4510-8919-89623046CFCB}" dt="2019-06-06T14:54:42.608" v="1745" actId="478"/>
          <ac:spMkLst>
            <pc:docMk/>
            <pc:sldMk cId="1014692786" sldId="270"/>
            <ac:spMk id="13" creationId="{2B527BF5-27AA-47A7-9F9B-B475FD1EA0F4}"/>
          </ac:spMkLst>
        </pc:spChg>
        <pc:spChg chg="mod">
          <ac:chgData name="광호 손" userId="6d59150424834376" providerId="LiveId" clId="{D82A5E03-F98A-4510-8919-89623046CFCB}" dt="2019-06-06T17:01:48.876" v="2121" actId="2711"/>
          <ac:spMkLst>
            <pc:docMk/>
            <pc:sldMk cId="1014692786" sldId="270"/>
            <ac:spMk id="14" creationId="{00000000-0000-0000-0000-000000000000}"/>
          </ac:spMkLst>
        </pc:spChg>
        <pc:spChg chg="mod">
          <ac:chgData name="광호 손" userId="6d59150424834376" providerId="LiveId" clId="{D82A5E03-F98A-4510-8919-89623046CFCB}" dt="2019-06-06T17:01:48.876" v="2121" actId="2711"/>
          <ac:spMkLst>
            <pc:docMk/>
            <pc:sldMk cId="1014692786" sldId="270"/>
            <ac:spMk id="15" creationId="{00000000-0000-0000-0000-000000000000}"/>
          </ac:spMkLst>
        </pc:spChg>
        <pc:spChg chg="mod">
          <ac:chgData name="광호 손" userId="6d59150424834376" providerId="LiveId" clId="{D82A5E03-F98A-4510-8919-89623046CFCB}" dt="2019-06-06T17:01:48.876" v="2121" actId="2711"/>
          <ac:spMkLst>
            <pc:docMk/>
            <pc:sldMk cId="1014692786" sldId="270"/>
            <ac:spMk id="16" creationId="{00000000-0000-0000-0000-000000000000}"/>
          </ac:spMkLst>
        </pc:spChg>
        <pc:spChg chg="mod">
          <ac:chgData name="광호 손" userId="6d59150424834376" providerId="LiveId" clId="{D82A5E03-F98A-4510-8919-89623046CFCB}" dt="2019-06-06T17:01:48.876" v="2121" actId="2711"/>
          <ac:spMkLst>
            <pc:docMk/>
            <pc:sldMk cId="1014692786" sldId="270"/>
            <ac:spMk id="18" creationId="{25291078-2C11-4C69-9482-2DAFB85BDA61}"/>
          </ac:spMkLst>
        </pc:spChg>
        <pc:spChg chg="mod">
          <ac:chgData name="광호 손" userId="6d59150424834376" providerId="LiveId" clId="{D82A5E03-F98A-4510-8919-89623046CFCB}" dt="2019-06-06T17:01:48.876" v="2121" actId="2711"/>
          <ac:spMkLst>
            <pc:docMk/>
            <pc:sldMk cId="1014692786" sldId="270"/>
            <ac:spMk id="20" creationId="{724F206F-2667-4544-AA8C-F22737455459}"/>
          </ac:spMkLst>
        </pc:spChg>
        <pc:spChg chg="mod">
          <ac:chgData name="광호 손" userId="6d59150424834376" providerId="LiveId" clId="{D82A5E03-F98A-4510-8919-89623046CFCB}" dt="2019-06-06T17:01:48.876" v="2121" actId="2711"/>
          <ac:spMkLst>
            <pc:docMk/>
            <pc:sldMk cId="1014692786" sldId="270"/>
            <ac:spMk id="24" creationId="{00000000-0000-0000-0000-000000000000}"/>
          </ac:spMkLst>
        </pc:spChg>
        <pc:spChg chg="del">
          <ac:chgData name="광호 손" userId="6d59150424834376" providerId="LiveId" clId="{D82A5E03-F98A-4510-8919-89623046CFCB}" dt="2019-06-06T14:54:42.608" v="1745" actId="478"/>
          <ac:spMkLst>
            <pc:docMk/>
            <pc:sldMk cId="1014692786" sldId="270"/>
            <ac:spMk id="26" creationId="{00000000-0000-0000-0000-000000000000}"/>
          </ac:spMkLst>
        </pc:spChg>
      </pc:sldChg>
      <pc:sldChg chg="addSp delSp modSp add">
        <pc:chgData name="광호 손" userId="6d59150424834376" providerId="LiveId" clId="{D82A5E03-F98A-4510-8919-89623046CFCB}" dt="2019-06-06T16:56:01.217" v="2099" actId="478"/>
        <pc:sldMkLst>
          <pc:docMk/>
          <pc:sldMk cId="1767674141" sldId="291"/>
        </pc:sldMkLst>
        <pc:spChg chg="add mod">
          <ac:chgData name="광호 손" userId="6d59150424834376" providerId="LiveId" clId="{D82A5E03-F98A-4510-8919-89623046CFCB}" dt="2019-06-06T15:13:15.833" v="1832" actId="1076"/>
          <ac:spMkLst>
            <pc:docMk/>
            <pc:sldMk cId="1767674141" sldId="291"/>
            <ac:spMk id="12" creationId="{A6A7C085-AAAA-4E66-A489-09F7598FC4B0}"/>
          </ac:spMkLst>
        </pc:spChg>
        <pc:spChg chg="del">
          <ac:chgData name="광호 손" userId="6d59150424834376" providerId="LiveId" clId="{D82A5E03-F98A-4510-8919-89623046CFCB}" dt="2019-06-06T16:56:01.217" v="2099" actId="478"/>
          <ac:spMkLst>
            <pc:docMk/>
            <pc:sldMk cId="1767674141" sldId="291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6:01.217" v="2099" actId="478"/>
          <ac:spMkLst>
            <pc:docMk/>
            <pc:sldMk cId="1767674141" sldId="291"/>
            <ac:spMk id="18" creationId="{AF3A04F7-AE83-4B9C-9429-33870757302A}"/>
          </ac:spMkLst>
        </pc:spChg>
        <pc:spChg chg="add mod">
          <ac:chgData name="광호 손" userId="6d59150424834376" providerId="LiveId" clId="{D82A5E03-F98A-4510-8919-89623046CFCB}" dt="2019-06-06T15:15:27.820" v="1867" actId="1076"/>
          <ac:spMkLst>
            <pc:docMk/>
            <pc:sldMk cId="1767674141" sldId="291"/>
            <ac:spMk id="19" creationId="{AD278BB9-CB9E-484E-9C93-29FDACED14AC}"/>
          </ac:spMkLst>
        </pc:spChg>
        <pc:spChg chg="mod">
          <ac:chgData name="광호 손" userId="6d59150424834376" providerId="LiveId" clId="{D82A5E03-F98A-4510-8919-89623046CFCB}" dt="2019-06-06T13:03:50.332" v="1634" actId="1076"/>
          <ac:spMkLst>
            <pc:docMk/>
            <pc:sldMk cId="1767674141" sldId="291"/>
            <ac:spMk id="20" creationId="{B40A219D-731E-4CFA-903E-3CA68C8C882C}"/>
          </ac:spMkLst>
        </pc:spChg>
        <pc:picChg chg="add mod">
          <ac:chgData name="광호 손" userId="6d59150424834376" providerId="LiveId" clId="{D82A5E03-F98A-4510-8919-89623046CFCB}" dt="2019-06-06T15:15:29.721" v="1868" actId="1076"/>
          <ac:picMkLst>
            <pc:docMk/>
            <pc:sldMk cId="1767674141" sldId="291"/>
            <ac:picMk id="2" creationId="{30C65199-B785-42F0-88EE-6D148595FF18}"/>
          </ac:picMkLst>
        </pc:picChg>
        <pc:picChg chg="add mod">
          <ac:chgData name="광호 손" userId="6d59150424834376" providerId="LiveId" clId="{D82A5E03-F98A-4510-8919-89623046CFCB}" dt="2019-06-06T15:15:07.955" v="1851" actId="1076"/>
          <ac:picMkLst>
            <pc:docMk/>
            <pc:sldMk cId="1767674141" sldId="291"/>
            <ac:picMk id="3" creationId="{171E0E70-AC7B-45DE-B957-B9A027B18589}"/>
          </ac:picMkLst>
        </pc:picChg>
        <pc:picChg chg="add del mod">
          <ac:chgData name="광호 손" userId="6d59150424834376" providerId="LiveId" clId="{D82A5E03-F98A-4510-8919-89623046CFCB}" dt="2019-06-06T15:19:43.682" v="1914" actId="478"/>
          <ac:picMkLst>
            <pc:docMk/>
            <pc:sldMk cId="1767674141" sldId="291"/>
            <ac:picMk id="4" creationId="{4E3950C6-DBB0-4FA6-AD17-9324AE7FDB6C}"/>
          </ac:picMkLst>
        </pc:picChg>
        <pc:picChg chg="add del mod">
          <ac:chgData name="광호 손" userId="6d59150424834376" providerId="LiveId" clId="{D82A5E03-F98A-4510-8919-89623046CFCB}" dt="2019-06-06T15:19:43.130" v="1913" actId="478"/>
          <ac:picMkLst>
            <pc:docMk/>
            <pc:sldMk cId="1767674141" sldId="291"/>
            <ac:picMk id="5" creationId="{34332439-8B63-4A9B-B5B5-AFD627D7E5C3}"/>
          </ac:picMkLst>
        </pc:picChg>
      </pc:sldChg>
      <pc:sldChg chg="addSp delSp modSp add">
        <pc:chgData name="광호 손" userId="6d59150424834376" providerId="LiveId" clId="{D82A5E03-F98A-4510-8919-89623046CFCB}" dt="2019-06-12T11:44:30.734" v="2162" actId="478"/>
        <pc:sldMkLst>
          <pc:docMk/>
          <pc:sldMk cId="1275132283" sldId="292"/>
        </pc:sldMkLst>
        <pc:spChg chg="add del mod">
          <ac:chgData name="광호 손" userId="6d59150424834376" providerId="LiveId" clId="{D82A5E03-F98A-4510-8919-89623046CFCB}" dt="2019-06-06T14:59:07.962" v="1748"/>
          <ac:spMkLst>
            <pc:docMk/>
            <pc:sldMk cId="1275132283" sldId="292"/>
            <ac:spMk id="2" creationId="{AA2E29AE-83D8-4992-B4EA-DE9AD710D5FF}"/>
          </ac:spMkLst>
        </pc:spChg>
        <pc:spChg chg="del">
          <ac:chgData name="광호 손" userId="6d59150424834376" providerId="LiveId" clId="{D82A5E03-F98A-4510-8919-89623046CFCB}" dt="2019-06-12T11:44:30.734" v="2162" actId="478"/>
          <ac:spMkLst>
            <pc:docMk/>
            <pc:sldMk cId="1275132283" sldId="292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12T11:44:30.734" v="2162" actId="478"/>
          <ac:spMkLst>
            <pc:docMk/>
            <pc:sldMk cId="1275132283" sldId="292"/>
            <ac:spMk id="18" creationId="{AF3A04F7-AE83-4B9C-9429-33870757302A}"/>
          </ac:spMkLst>
        </pc:spChg>
        <pc:picChg chg="add mod">
          <ac:chgData name="광호 손" userId="6d59150424834376" providerId="LiveId" clId="{D82A5E03-F98A-4510-8919-89623046CFCB}" dt="2019-06-06T14:59:26.144" v="1750" actId="1076"/>
          <ac:picMkLst>
            <pc:docMk/>
            <pc:sldMk cId="1275132283" sldId="292"/>
            <ac:picMk id="3" creationId="{DC765B38-1EBE-40DC-BC86-032CBE7FD961}"/>
          </ac:picMkLst>
        </pc:picChg>
        <pc:picChg chg="add mod">
          <ac:chgData name="광호 손" userId="6d59150424834376" providerId="LiveId" clId="{D82A5E03-F98A-4510-8919-89623046CFCB}" dt="2019-06-06T14:59:37.623" v="1752" actId="1076"/>
          <ac:picMkLst>
            <pc:docMk/>
            <pc:sldMk cId="1275132283" sldId="292"/>
            <ac:picMk id="4" creationId="{203AB9D9-8C3D-480A-8B4C-3C8D68ABA353}"/>
          </ac:picMkLst>
        </pc:picChg>
      </pc:sldChg>
      <pc:sldChg chg="addSp delSp modSp add">
        <pc:chgData name="광호 손" userId="6d59150424834376" providerId="LiveId" clId="{D82A5E03-F98A-4510-8919-89623046CFCB}" dt="2019-06-06T17:02:16.810" v="2123" actId="2711"/>
        <pc:sldMkLst>
          <pc:docMk/>
          <pc:sldMk cId="1821707809" sldId="293"/>
        </pc:sldMkLst>
        <pc:spChg chg="del">
          <ac:chgData name="광호 손" userId="6d59150424834376" providerId="LiveId" clId="{D82A5E03-F98A-4510-8919-89623046CFCB}" dt="2019-06-06T12:56:42.730" v="1287" actId="478"/>
          <ac:spMkLst>
            <pc:docMk/>
            <pc:sldMk cId="1821707809" sldId="293"/>
            <ac:spMk id="2" creationId="{AA2E29AE-83D8-4992-B4EA-DE9AD710D5FF}"/>
          </ac:spMkLst>
        </pc:spChg>
        <pc:spChg chg="add mod">
          <ac:chgData name="광호 손" userId="6d59150424834376" providerId="LiveId" clId="{D82A5E03-F98A-4510-8919-89623046CFCB}" dt="2019-06-06T15:03:13.010" v="1808" actId="1076"/>
          <ac:spMkLst>
            <pc:docMk/>
            <pc:sldMk cId="1821707809" sldId="293"/>
            <ac:spMk id="3" creationId="{3E35BA29-2DD8-414A-B174-F380FA786CEB}"/>
          </ac:spMkLst>
        </pc:spChg>
        <pc:spChg chg="add mod">
          <ac:chgData name="광호 손" userId="6d59150424834376" providerId="LiveId" clId="{D82A5E03-F98A-4510-8919-89623046CFCB}" dt="2019-06-06T17:02:16.810" v="2123" actId="2711"/>
          <ac:spMkLst>
            <pc:docMk/>
            <pc:sldMk cId="1821707809" sldId="293"/>
            <ac:spMk id="4" creationId="{366117DF-6356-45E8-A305-CDB4B9CA5081}"/>
          </ac:spMkLst>
        </pc:spChg>
        <pc:spChg chg="add">
          <ac:chgData name="광호 손" userId="6d59150424834376" providerId="LiveId" clId="{D82A5E03-F98A-4510-8919-89623046CFCB}" dt="2019-06-06T15:02:12.584" v="1793"/>
          <ac:spMkLst>
            <pc:docMk/>
            <pc:sldMk cId="1821707809" sldId="293"/>
            <ac:spMk id="13" creationId="{493AE069-48B6-476A-B0CF-960C8C47E506}"/>
          </ac:spMkLst>
        </pc:spChg>
        <pc:spChg chg="del">
          <ac:chgData name="광호 손" userId="6d59150424834376" providerId="LiveId" clId="{D82A5E03-F98A-4510-8919-89623046CFCB}" dt="2019-06-06T14:59:59.170" v="1761" actId="478"/>
          <ac:spMkLst>
            <pc:docMk/>
            <pc:sldMk cId="1821707809" sldId="293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4:59:58.602" v="1760" actId="478"/>
          <ac:spMkLst>
            <pc:docMk/>
            <pc:sldMk cId="1821707809" sldId="293"/>
            <ac:spMk id="18" creationId="{AF3A04F7-AE83-4B9C-9429-33870757302A}"/>
          </ac:spMkLst>
        </pc:spChg>
        <pc:spChg chg="del mod">
          <ac:chgData name="광호 손" userId="6d59150424834376" providerId="LiveId" clId="{D82A5E03-F98A-4510-8919-89623046CFCB}" dt="2019-06-06T15:02:12.322" v="1792" actId="478"/>
          <ac:spMkLst>
            <pc:docMk/>
            <pc:sldMk cId="1821707809" sldId="293"/>
            <ac:spMk id="20" creationId="{B40A219D-731E-4CFA-903E-3CA68C8C882C}"/>
          </ac:spMkLst>
        </pc:spChg>
        <pc:picChg chg="add mod">
          <ac:chgData name="광호 손" userId="6d59150424834376" providerId="LiveId" clId="{D82A5E03-F98A-4510-8919-89623046CFCB}" dt="2019-06-06T15:03:10.882" v="1807" actId="1076"/>
          <ac:picMkLst>
            <pc:docMk/>
            <pc:sldMk cId="1821707809" sldId="293"/>
            <ac:picMk id="5" creationId="{4DB5CE14-400C-43E3-A1CF-027C5E4E5284}"/>
          </ac:picMkLst>
        </pc:picChg>
      </pc:sldChg>
      <pc:sldChg chg="addSp delSp modSp add">
        <pc:chgData name="광호 손" userId="6d59150424834376" providerId="LiveId" clId="{D82A5E03-F98A-4510-8919-89623046CFCB}" dt="2019-06-06T15:03:44.414" v="1820" actId="1076"/>
        <pc:sldMkLst>
          <pc:docMk/>
          <pc:sldMk cId="3314357129" sldId="294"/>
        </pc:sldMkLst>
        <pc:spChg chg="mod">
          <ac:chgData name="광호 손" userId="6d59150424834376" providerId="LiveId" clId="{D82A5E03-F98A-4510-8919-89623046CFCB}" dt="2019-06-06T15:03:44.414" v="1820" actId="1076"/>
          <ac:spMkLst>
            <pc:docMk/>
            <pc:sldMk cId="3314357129" sldId="294"/>
            <ac:spMk id="3" creationId="{3E35BA29-2DD8-414A-B174-F380FA786CEB}"/>
          </ac:spMkLst>
        </pc:spChg>
        <pc:spChg chg="del mod">
          <ac:chgData name="광호 손" userId="6d59150424834376" providerId="LiveId" clId="{D82A5E03-F98A-4510-8919-89623046CFCB}" dt="2019-06-06T15:03:24.441" v="1811" actId="478"/>
          <ac:spMkLst>
            <pc:docMk/>
            <pc:sldMk cId="3314357129" sldId="294"/>
            <ac:spMk id="4" creationId="{366117DF-6356-45E8-A305-CDB4B9CA5081}"/>
          </ac:spMkLst>
        </pc:spChg>
        <pc:spChg chg="del">
          <ac:chgData name="광호 손" userId="6d59150424834376" providerId="LiveId" clId="{D82A5E03-F98A-4510-8919-89623046CFCB}" dt="2019-06-06T15:03:34.242" v="1818" actId="478"/>
          <ac:spMkLst>
            <pc:docMk/>
            <pc:sldMk cId="3314357129" sldId="294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5:03:34.946" v="1819" actId="478"/>
          <ac:spMkLst>
            <pc:docMk/>
            <pc:sldMk cId="3314357129" sldId="294"/>
            <ac:spMk id="18" creationId="{AF3A04F7-AE83-4B9C-9429-33870757302A}"/>
          </ac:spMkLst>
        </pc:spChg>
        <pc:spChg chg="add del">
          <ac:chgData name="광호 손" userId="6d59150424834376" providerId="LiveId" clId="{D82A5E03-F98A-4510-8919-89623046CFCB}" dt="2019-06-06T15:03:23.025" v="1810"/>
          <ac:spMkLst>
            <pc:docMk/>
            <pc:sldMk cId="3314357129" sldId="294"/>
            <ac:spMk id="19" creationId="{30E9C83B-A8C1-465E-9E07-5A4E75E19A70}"/>
          </ac:spMkLst>
        </pc:spChg>
        <pc:spChg chg="add mod">
          <ac:chgData name="광호 손" userId="6d59150424834376" providerId="LiveId" clId="{D82A5E03-F98A-4510-8919-89623046CFCB}" dt="2019-06-06T15:03:30.251" v="1817" actId="1076"/>
          <ac:spMkLst>
            <pc:docMk/>
            <pc:sldMk cId="3314357129" sldId="294"/>
            <ac:spMk id="21" creationId="{F4848D0D-FDE4-430D-B2A4-88D39D9E037D}"/>
          </ac:spMkLst>
        </pc:spChg>
        <pc:picChg chg="add del mod">
          <ac:chgData name="광호 손" userId="6d59150424834376" providerId="LiveId" clId="{D82A5E03-F98A-4510-8919-89623046CFCB}" dt="2019-06-06T13:03:19.837" v="1624" actId="478"/>
          <ac:picMkLst>
            <pc:docMk/>
            <pc:sldMk cId="3314357129" sldId="294"/>
            <ac:picMk id="2" creationId="{C84E20EC-A88A-4C18-9078-019EB5BE3B30}"/>
          </ac:picMkLst>
        </pc:picChg>
        <pc:picChg chg="del">
          <ac:chgData name="광호 손" userId="6d59150424834376" providerId="LiveId" clId="{D82A5E03-F98A-4510-8919-89623046CFCB}" dt="2019-06-06T13:01:35.497" v="1535" actId="478"/>
          <ac:picMkLst>
            <pc:docMk/>
            <pc:sldMk cId="3314357129" sldId="294"/>
            <ac:picMk id="5" creationId="{4DB5CE14-400C-43E3-A1CF-027C5E4E5284}"/>
          </ac:picMkLst>
        </pc:picChg>
        <pc:picChg chg="add mod">
          <ac:chgData name="광호 손" userId="6d59150424834376" providerId="LiveId" clId="{D82A5E03-F98A-4510-8919-89623046CFCB}" dt="2019-06-06T13:03:21.800" v="1626" actId="1076"/>
          <ac:picMkLst>
            <pc:docMk/>
            <pc:sldMk cId="3314357129" sldId="294"/>
            <ac:picMk id="6" creationId="{23A9BDA2-8399-442F-8F2A-88639DBD9C6D}"/>
          </ac:picMkLst>
        </pc:picChg>
      </pc:sldChg>
      <pc:sldChg chg="addSp delSp modSp add modAnim">
        <pc:chgData name="광호 손" userId="6d59150424834376" providerId="LiveId" clId="{D82A5E03-F98A-4510-8919-89623046CFCB}" dt="2019-06-06T16:54:10.870" v="2087" actId="14100"/>
        <pc:sldMkLst>
          <pc:docMk/>
          <pc:sldMk cId="2747155351" sldId="295"/>
        </pc:sldMkLst>
        <pc:spChg chg="del">
          <ac:chgData name="광호 손" userId="6d59150424834376" providerId="LiveId" clId="{D82A5E03-F98A-4510-8919-89623046CFCB}" dt="2019-06-06T16:53:51.593" v="2082" actId="478"/>
          <ac:spMkLst>
            <pc:docMk/>
            <pc:sldMk cId="2747155351" sldId="295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3:51.593" v="2082" actId="478"/>
          <ac:spMkLst>
            <pc:docMk/>
            <pc:sldMk cId="2747155351" sldId="295"/>
            <ac:spMk id="18" creationId="{AF3A04F7-AE83-4B9C-9429-33870757302A}"/>
          </ac:spMkLst>
        </pc:spChg>
        <pc:spChg chg="mod">
          <ac:chgData name="광호 손" userId="6d59150424834376" providerId="LiveId" clId="{D82A5E03-F98A-4510-8919-89623046CFCB}" dt="2019-06-06T16:53:48.667" v="2081" actId="1076"/>
          <ac:spMkLst>
            <pc:docMk/>
            <pc:sldMk cId="2747155351" sldId="295"/>
            <ac:spMk id="20" creationId="{B40A219D-731E-4CFA-903E-3CA68C8C882C}"/>
          </ac:spMkLst>
        </pc:spChg>
        <pc:picChg chg="del">
          <ac:chgData name="광호 손" userId="6d59150424834376" providerId="LiveId" clId="{D82A5E03-F98A-4510-8919-89623046CFCB}" dt="2019-06-06T13:07:10.872" v="1641" actId="478"/>
          <ac:picMkLst>
            <pc:docMk/>
            <pc:sldMk cId="2747155351" sldId="295"/>
            <ac:picMk id="2" creationId="{30C65199-B785-42F0-88EE-6D148595FF18}"/>
          </ac:picMkLst>
        </pc:picChg>
        <pc:picChg chg="del">
          <ac:chgData name="광호 손" userId="6d59150424834376" providerId="LiveId" clId="{D82A5E03-F98A-4510-8919-89623046CFCB}" dt="2019-06-06T13:07:11.760" v="1642" actId="478"/>
          <ac:picMkLst>
            <pc:docMk/>
            <pc:sldMk cId="2747155351" sldId="295"/>
            <ac:picMk id="3" creationId="{171E0E70-AC7B-45DE-B957-B9A027B18589}"/>
          </ac:picMkLst>
        </pc:picChg>
        <pc:picChg chg="add mod">
          <ac:chgData name="광호 손" userId="6d59150424834376" providerId="LiveId" clId="{D82A5E03-F98A-4510-8919-89623046CFCB}" dt="2019-06-06T16:54:10.870" v="2087" actId="14100"/>
          <ac:picMkLst>
            <pc:docMk/>
            <pc:sldMk cId="2747155351" sldId="295"/>
            <ac:picMk id="4" creationId="{680E2575-E2BC-44C9-81F4-CA271466295C}"/>
          </ac:picMkLst>
        </pc:picChg>
      </pc:sldChg>
      <pc:sldChg chg="addSp delSp modSp add">
        <pc:chgData name="광호 손" userId="6d59150424834376" providerId="LiveId" clId="{D82A5E03-F98A-4510-8919-89623046CFCB}" dt="2019-06-06T15:02:36.819" v="1798" actId="478"/>
        <pc:sldMkLst>
          <pc:docMk/>
          <pc:sldMk cId="3925211343" sldId="296"/>
        </pc:sldMkLst>
        <pc:spChg chg="add mod">
          <ac:chgData name="광호 손" userId="6d59150424834376" providerId="LiveId" clId="{D82A5E03-F98A-4510-8919-89623046CFCB}" dt="2019-06-06T15:02:28.209" v="1797" actId="1076"/>
          <ac:spMkLst>
            <pc:docMk/>
            <pc:sldMk cId="3925211343" sldId="296"/>
            <ac:spMk id="12" creationId="{6847CD3D-BB3F-4DE0-878C-13974131E076}"/>
          </ac:spMkLst>
        </pc:spChg>
        <pc:spChg chg="del">
          <ac:chgData name="광호 손" userId="6d59150424834376" providerId="LiveId" clId="{D82A5E03-F98A-4510-8919-89623046CFCB}" dt="2019-06-06T15:01:17.338" v="1775" actId="478"/>
          <ac:spMkLst>
            <pc:docMk/>
            <pc:sldMk cId="3925211343" sldId="296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5:01:16.619" v="1774" actId="478"/>
          <ac:spMkLst>
            <pc:docMk/>
            <pc:sldMk cId="3925211343" sldId="296"/>
            <ac:spMk id="18" creationId="{AF3A04F7-AE83-4B9C-9429-33870757302A}"/>
          </ac:spMkLst>
        </pc:spChg>
        <pc:spChg chg="del">
          <ac:chgData name="광호 손" userId="6d59150424834376" providerId="LiveId" clId="{D82A5E03-F98A-4510-8919-89623046CFCB}" dt="2019-06-06T15:00:41.282" v="1768" actId="478"/>
          <ac:spMkLst>
            <pc:docMk/>
            <pc:sldMk cId="3925211343" sldId="296"/>
            <ac:spMk id="20" creationId="{B40A219D-731E-4CFA-903E-3CA68C8C882C}"/>
          </ac:spMkLst>
        </pc:spChg>
        <pc:spChg chg="add del">
          <ac:chgData name="광호 손" userId="6d59150424834376" providerId="LiveId" clId="{D82A5E03-F98A-4510-8919-89623046CFCB}" dt="2019-06-06T15:02:36.819" v="1798" actId="478"/>
          <ac:spMkLst>
            <pc:docMk/>
            <pc:sldMk cId="3925211343" sldId="296"/>
            <ac:spMk id="22" creationId="{0F192F75-2CD6-4820-B65E-10C42C883F30}"/>
          </ac:spMkLst>
        </pc:spChg>
        <pc:picChg chg="del">
          <ac:chgData name="광호 손" userId="6d59150424834376" providerId="LiveId" clId="{D82A5E03-F98A-4510-8919-89623046CFCB}" dt="2019-06-06T15:00:43.393" v="1770" actId="478"/>
          <ac:picMkLst>
            <pc:docMk/>
            <pc:sldMk cId="3925211343" sldId="296"/>
            <ac:picMk id="3" creationId="{DC765B38-1EBE-40DC-BC86-032CBE7FD961}"/>
          </ac:picMkLst>
        </pc:picChg>
        <pc:picChg chg="del">
          <ac:chgData name="광호 손" userId="6d59150424834376" providerId="LiveId" clId="{D82A5E03-F98A-4510-8919-89623046CFCB}" dt="2019-06-06T15:00:43.896" v="1771" actId="478"/>
          <ac:picMkLst>
            <pc:docMk/>
            <pc:sldMk cId="3925211343" sldId="296"/>
            <ac:picMk id="4" creationId="{203AB9D9-8C3D-480A-8B4C-3C8D68ABA353}"/>
          </ac:picMkLst>
        </pc:picChg>
        <pc:picChg chg="add">
          <ac:chgData name="광호 손" userId="6d59150424834376" providerId="LiveId" clId="{D82A5E03-F98A-4510-8919-89623046CFCB}" dt="2019-06-06T15:01:02.115" v="1772"/>
          <ac:picMkLst>
            <pc:docMk/>
            <pc:sldMk cId="3925211343" sldId="296"/>
            <ac:picMk id="13" creationId="{47F937E9-12C8-4346-AFD8-5CE321078D44}"/>
          </ac:picMkLst>
        </pc:picChg>
        <pc:picChg chg="add">
          <ac:chgData name="광호 손" userId="6d59150424834376" providerId="LiveId" clId="{D82A5E03-F98A-4510-8919-89623046CFCB}" dt="2019-06-06T15:01:02.115" v="1772"/>
          <ac:picMkLst>
            <pc:docMk/>
            <pc:sldMk cId="3925211343" sldId="296"/>
            <ac:picMk id="19" creationId="{1F3B56DD-F3AD-442C-A06D-88C1DA927EE3}"/>
          </ac:picMkLst>
        </pc:picChg>
        <pc:picChg chg="add">
          <ac:chgData name="광호 손" userId="6d59150424834376" providerId="LiveId" clId="{D82A5E03-F98A-4510-8919-89623046CFCB}" dt="2019-06-06T15:01:02.115" v="1772"/>
          <ac:picMkLst>
            <pc:docMk/>
            <pc:sldMk cId="3925211343" sldId="296"/>
            <ac:picMk id="21" creationId="{BE4BC301-6C0E-4F85-A97E-A8327EB2038B}"/>
          </ac:picMkLst>
        </pc:picChg>
      </pc:sldChg>
      <pc:sldChg chg="addSp delSp modSp add">
        <pc:chgData name="광호 손" userId="6d59150424834376" providerId="LiveId" clId="{D82A5E03-F98A-4510-8919-89623046CFCB}" dt="2019-06-12T10:02:47.770" v="2135" actId="1076"/>
        <pc:sldMkLst>
          <pc:docMk/>
          <pc:sldMk cId="2712162151" sldId="297"/>
        </pc:sldMkLst>
        <pc:spChg chg="add del">
          <ac:chgData name="광호 손" userId="6d59150424834376" providerId="LiveId" clId="{D82A5E03-F98A-4510-8919-89623046CFCB}" dt="2019-06-06T15:02:42.283" v="1799" actId="478"/>
          <ac:spMkLst>
            <pc:docMk/>
            <pc:sldMk cId="2712162151" sldId="297"/>
            <ac:spMk id="12" creationId="{9F30D115-81DB-4A9A-84A3-2AE68CC2CD8F}"/>
          </ac:spMkLst>
        </pc:spChg>
        <pc:spChg chg="add">
          <ac:chgData name="광호 손" userId="6d59150424834376" providerId="LiveId" clId="{D82A5E03-F98A-4510-8919-89623046CFCB}" dt="2019-06-06T15:02:42.529" v="1800"/>
          <ac:spMkLst>
            <pc:docMk/>
            <pc:sldMk cId="2712162151" sldId="297"/>
            <ac:spMk id="13" creationId="{08C877F3-696B-468F-90B3-877389A95DD0}"/>
          </ac:spMkLst>
        </pc:spChg>
        <pc:spChg chg="del">
          <ac:chgData name="광호 손" userId="6d59150424834376" providerId="LiveId" clId="{D82A5E03-F98A-4510-8919-89623046CFCB}" dt="2019-06-06T15:01:31.185" v="1777" actId="478"/>
          <ac:spMkLst>
            <pc:docMk/>
            <pc:sldMk cId="2712162151" sldId="297"/>
            <ac:spMk id="20" creationId="{B40A219D-731E-4CFA-903E-3CA68C8C882C}"/>
          </ac:spMkLst>
        </pc:spChg>
        <pc:picChg chg="add mod ord">
          <ac:chgData name="광호 손" userId="6d59150424834376" providerId="LiveId" clId="{D82A5E03-F98A-4510-8919-89623046CFCB}" dt="2019-06-12T10:02:47.770" v="2135" actId="1076"/>
          <ac:picMkLst>
            <pc:docMk/>
            <pc:sldMk cId="2712162151" sldId="297"/>
            <ac:picMk id="3" creationId="{FEC54830-1D3F-4AC9-98FB-009EBC8BBCD9}"/>
          </ac:picMkLst>
        </pc:picChg>
        <pc:picChg chg="mod">
          <ac:chgData name="광호 손" userId="6d59150424834376" providerId="LiveId" clId="{D82A5E03-F98A-4510-8919-89623046CFCB}" dt="2019-06-12T10:02:47.770" v="2135" actId="1076"/>
          <ac:picMkLst>
            <pc:docMk/>
            <pc:sldMk cId="2712162151" sldId="297"/>
            <ac:picMk id="6" creationId="{4229864A-004E-4215-B071-7B0B15916A01}"/>
          </ac:picMkLst>
        </pc:picChg>
        <pc:picChg chg="mod">
          <ac:chgData name="광호 손" userId="6d59150424834376" providerId="LiveId" clId="{D82A5E03-F98A-4510-8919-89623046CFCB}" dt="2019-06-12T10:02:47.770" v="2135" actId="1076"/>
          <ac:picMkLst>
            <pc:docMk/>
            <pc:sldMk cId="2712162151" sldId="297"/>
            <ac:picMk id="7" creationId="{5F596C6A-537D-4FB5-9CF5-E53BDECD69B3}"/>
          </ac:picMkLst>
        </pc:picChg>
        <pc:picChg chg="mod">
          <ac:chgData name="광호 손" userId="6d59150424834376" providerId="LiveId" clId="{D82A5E03-F98A-4510-8919-89623046CFCB}" dt="2019-06-12T10:02:47.770" v="2135" actId="1076"/>
          <ac:picMkLst>
            <pc:docMk/>
            <pc:sldMk cId="2712162151" sldId="297"/>
            <ac:picMk id="8" creationId="{858023A8-FA06-4C95-9086-320266CC05CC}"/>
          </ac:picMkLst>
        </pc:picChg>
        <pc:picChg chg="mod">
          <ac:chgData name="광호 손" userId="6d59150424834376" providerId="LiveId" clId="{D82A5E03-F98A-4510-8919-89623046CFCB}" dt="2019-06-12T10:02:47.770" v="2135" actId="1076"/>
          <ac:picMkLst>
            <pc:docMk/>
            <pc:sldMk cId="2712162151" sldId="297"/>
            <ac:picMk id="9" creationId="{52AD9AC9-AF36-4F16-BCB9-966A1461C1A7}"/>
          </ac:picMkLst>
        </pc:picChg>
      </pc:sldChg>
      <pc:sldChg chg="addSp delSp add">
        <pc:chgData name="광호 손" userId="6d59150424834376" providerId="LiveId" clId="{D82A5E03-F98A-4510-8919-89623046CFCB}" dt="2019-06-06T15:02:45.416" v="1802"/>
        <pc:sldMkLst>
          <pc:docMk/>
          <pc:sldMk cId="36303865" sldId="298"/>
        </pc:sldMkLst>
        <pc:spChg chg="add del">
          <ac:chgData name="광호 손" userId="6d59150424834376" providerId="LiveId" clId="{D82A5E03-F98A-4510-8919-89623046CFCB}" dt="2019-06-06T15:02:44.910" v="1801" actId="478"/>
          <ac:spMkLst>
            <pc:docMk/>
            <pc:sldMk cId="36303865" sldId="298"/>
            <ac:spMk id="17" creationId="{FCEC2891-D6D5-4A2B-9587-C6F0B64363E1}"/>
          </ac:spMkLst>
        </pc:spChg>
        <pc:spChg chg="add">
          <ac:chgData name="광호 손" userId="6d59150424834376" providerId="LiveId" clId="{D82A5E03-F98A-4510-8919-89623046CFCB}" dt="2019-06-06T15:02:45.416" v="1802"/>
          <ac:spMkLst>
            <pc:docMk/>
            <pc:sldMk cId="36303865" sldId="298"/>
            <ac:spMk id="18" creationId="{DF15BB99-F158-4574-BDEC-2642B1523849}"/>
          </ac:spMkLst>
        </pc:spChg>
        <pc:spChg chg="del">
          <ac:chgData name="광호 손" userId="6d59150424834376" providerId="LiveId" clId="{D82A5E03-F98A-4510-8919-89623046CFCB}" dt="2019-06-06T15:01:35.922" v="1779" actId="478"/>
          <ac:spMkLst>
            <pc:docMk/>
            <pc:sldMk cId="36303865" sldId="298"/>
            <ac:spMk id="20" creationId="{B40A219D-731E-4CFA-903E-3CA68C8C882C}"/>
          </ac:spMkLst>
        </pc:spChg>
      </pc:sldChg>
      <pc:sldChg chg="addSp delSp modSp add modAnim">
        <pc:chgData name="광호 손" userId="6d59150424834376" providerId="LiveId" clId="{D82A5E03-F98A-4510-8919-89623046CFCB}" dt="2019-06-06T16:56:03.609" v="2100" actId="478"/>
        <pc:sldMkLst>
          <pc:docMk/>
          <pc:sldMk cId="2742829644" sldId="299"/>
        </pc:sldMkLst>
        <pc:spChg chg="add mod">
          <ac:chgData name="광호 손" userId="6d59150424834376" providerId="LiveId" clId="{D82A5E03-F98A-4510-8919-89623046CFCB}" dt="2019-06-06T15:17:54.232" v="1898" actId="1076"/>
          <ac:spMkLst>
            <pc:docMk/>
            <pc:sldMk cId="2742829644" sldId="299"/>
            <ac:spMk id="7" creationId="{3B50584A-7B1C-4FCB-BE30-B154D54F851C}"/>
          </ac:spMkLst>
        </pc:spChg>
        <pc:spChg chg="del">
          <ac:chgData name="광호 손" userId="6d59150424834376" providerId="LiveId" clId="{D82A5E03-F98A-4510-8919-89623046CFCB}" dt="2019-06-06T16:56:03.609" v="2100" actId="478"/>
          <ac:spMkLst>
            <pc:docMk/>
            <pc:sldMk cId="2742829644" sldId="299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6:03.609" v="2100" actId="478"/>
          <ac:spMkLst>
            <pc:docMk/>
            <pc:sldMk cId="2742829644" sldId="299"/>
            <ac:spMk id="18" creationId="{AF3A04F7-AE83-4B9C-9429-33870757302A}"/>
          </ac:spMkLst>
        </pc:spChg>
        <pc:spChg chg="del mod">
          <ac:chgData name="광호 손" userId="6d59150424834376" providerId="LiveId" clId="{D82A5E03-F98A-4510-8919-89623046CFCB}" dt="2019-06-06T15:17:10.979" v="1884" actId="478"/>
          <ac:spMkLst>
            <pc:docMk/>
            <pc:sldMk cId="2742829644" sldId="299"/>
            <ac:spMk id="19" creationId="{AD278BB9-CB9E-484E-9C93-29FDACED14AC}"/>
          </ac:spMkLst>
        </pc:spChg>
        <pc:picChg chg="del">
          <ac:chgData name="광호 손" userId="6d59150424834376" providerId="LiveId" clId="{D82A5E03-F98A-4510-8919-89623046CFCB}" dt="2019-06-06T15:15:42.371" v="1870" actId="478"/>
          <ac:picMkLst>
            <pc:docMk/>
            <pc:sldMk cId="2742829644" sldId="299"/>
            <ac:picMk id="2" creationId="{30C65199-B785-42F0-88EE-6D148595FF18}"/>
          </ac:picMkLst>
        </pc:picChg>
        <pc:picChg chg="del">
          <ac:chgData name="광호 손" userId="6d59150424834376" providerId="LiveId" clId="{D82A5E03-F98A-4510-8919-89623046CFCB}" dt="2019-06-06T15:15:50.789" v="1875" actId="478"/>
          <ac:picMkLst>
            <pc:docMk/>
            <pc:sldMk cId="2742829644" sldId="299"/>
            <ac:picMk id="3" creationId="{171E0E70-AC7B-45DE-B957-B9A027B18589}"/>
          </ac:picMkLst>
        </pc:picChg>
        <pc:picChg chg="mod">
          <ac:chgData name="광호 손" userId="6d59150424834376" providerId="LiveId" clId="{D82A5E03-F98A-4510-8919-89623046CFCB}" dt="2019-06-06T15:19:28.940" v="1908" actId="1076"/>
          <ac:picMkLst>
            <pc:docMk/>
            <pc:sldMk cId="2742829644" sldId="299"/>
            <ac:picMk id="4" creationId="{4E3950C6-DBB0-4FA6-AD17-9324AE7FDB6C}"/>
          </ac:picMkLst>
        </pc:picChg>
        <pc:picChg chg="mod">
          <ac:chgData name="광호 손" userId="6d59150424834376" providerId="LiveId" clId="{D82A5E03-F98A-4510-8919-89623046CFCB}" dt="2019-06-06T15:17:18.525" v="1888" actId="1076"/>
          <ac:picMkLst>
            <pc:docMk/>
            <pc:sldMk cId="2742829644" sldId="299"/>
            <ac:picMk id="5" creationId="{34332439-8B63-4A9B-B5B5-AFD627D7E5C3}"/>
          </ac:picMkLst>
        </pc:picChg>
        <pc:picChg chg="add mod">
          <ac:chgData name="광호 손" userId="6d59150424834376" providerId="LiveId" clId="{D82A5E03-F98A-4510-8919-89623046CFCB}" dt="2019-06-06T15:17:20.130" v="1889" actId="1076"/>
          <ac:picMkLst>
            <pc:docMk/>
            <pc:sldMk cId="2742829644" sldId="299"/>
            <ac:picMk id="6" creationId="{8DE55440-57AD-4587-A451-BA0560FADF01}"/>
          </ac:picMkLst>
        </pc:picChg>
        <pc:picChg chg="add mod">
          <ac:chgData name="광호 손" userId="6d59150424834376" providerId="LiveId" clId="{D82A5E03-F98A-4510-8919-89623046CFCB}" dt="2019-06-06T15:19:33.934" v="1911" actId="1076"/>
          <ac:picMkLst>
            <pc:docMk/>
            <pc:sldMk cId="2742829644" sldId="299"/>
            <ac:picMk id="8" creationId="{C4FBECDA-3627-4328-91DD-61B35077CAF4}"/>
          </ac:picMkLst>
        </pc:picChg>
      </pc:sldChg>
      <pc:sldChg chg="addSp delSp modSp add">
        <pc:chgData name="광호 손" userId="6d59150424834376" providerId="LiveId" clId="{D82A5E03-F98A-4510-8919-89623046CFCB}" dt="2019-06-06T16:56:06.017" v="2101" actId="478"/>
        <pc:sldMkLst>
          <pc:docMk/>
          <pc:sldMk cId="394135102" sldId="300"/>
        </pc:sldMkLst>
        <pc:spChg chg="del">
          <ac:chgData name="광호 손" userId="6d59150424834376" providerId="LiveId" clId="{D82A5E03-F98A-4510-8919-89623046CFCB}" dt="2019-06-06T15:20:53.291" v="1916" actId="478"/>
          <ac:spMkLst>
            <pc:docMk/>
            <pc:sldMk cId="394135102" sldId="300"/>
            <ac:spMk id="7" creationId="{3B50584A-7B1C-4FCB-BE30-B154D54F851C}"/>
          </ac:spMkLst>
        </pc:spChg>
        <pc:spChg chg="mod">
          <ac:chgData name="광호 손" userId="6d59150424834376" providerId="LiveId" clId="{D82A5E03-F98A-4510-8919-89623046CFCB}" dt="2019-06-06T15:21:30.383" v="1934" actId="1076"/>
          <ac:spMkLst>
            <pc:docMk/>
            <pc:sldMk cId="394135102" sldId="300"/>
            <ac:spMk id="12" creationId="{A6A7C085-AAAA-4E66-A489-09F7598FC4B0}"/>
          </ac:spMkLst>
        </pc:spChg>
        <pc:spChg chg="del">
          <ac:chgData name="광호 손" userId="6d59150424834376" providerId="LiveId" clId="{D82A5E03-F98A-4510-8919-89623046CFCB}" dt="2019-06-06T16:56:06.017" v="2101" actId="478"/>
          <ac:spMkLst>
            <pc:docMk/>
            <pc:sldMk cId="394135102" sldId="300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6:06.017" v="2101" actId="478"/>
          <ac:spMkLst>
            <pc:docMk/>
            <pc:sldMk cId="394135102" sldId="300"/>
            <ac:spMk id="18" creationId="{AF3A04F7-AE83-4B9C-9429-33870757302A}"/>
          </ac:spMkLst>
        </pc:spChg>
        <pc:picChg chg="add mod">
          <ac:chgData name="광호 손" userId="6d59150424834376" providerId="LiveId" clId="{D82A5E03-F98A-4510-8919-89623046CFCB}" dt="2019-06-06T15:20:59.534" v="1919" actId="1076"/>
          <ac:picMkLst>
            <pc:docMk/>
            <pc:sldMk cId="394135102" sldId="300"/>
            <ac:picMk id="2" creationId="{D368E0AB-2936-4091-894C-6245A3E3DB26}"/>
          </ac:picMkLst>
        </pc:picChg>
        <pc:picChg chg="add mod">
          <ac:chgData name="광호 손" userId="6d59150424834376" providerId="LiveId" clId="{D82A5E03-F98A-4510-8919-89623046CFCB}" dt="2019-06-06T15:21:20.221" v="1922" actId="1076"/>
          <ac:picMkLst>
            <pc:docMk/>
            <pc:sldMk cId="394135102" sldId="300"/>
            <ac:picMk id="3" creationId="{EFB0C2A9-80AB-4FDA-A2EB-8609156BCD0C}"/>
          </ac:picMkLst>
        </pc:picChg>
        <pc:picChg chg="del">
          <ac:chgData name="광호 손" userId="6d59150424834376" providerId="LiveId" clId="{D82A5E03-F98A-4510-8919-89623046CFCB}" dt="2019-06-06T15:20:53.291" v="1916" actId="478"/>
          <ac:picMkLst>
            <pc:docMk/>
            <pc:sldMk cId="394135102" sldId="300"/>
            <ac:picMk id="4" creationId="{4E3950C6-DBB0-4FA6-AD17-9324AE7FDB6C}"/>
          </ac:picMkLst>
        </pc:picChg>
        <pc:picChg chg="del">
          <ac:chgData name="광호 손" userId="6d59150424834376" providerId="LiveId" clId="{D82A5E03-F98A-4510-8919-89623046CFCB}" dt="2019-06-06T15:20:53.291" v="1916" actId="478"/>
          <ac:picMkLst>
            <pc:docMk/>
            <pc:sldMk cId="394135102" sldId="300"/>
            <ac:picMk id="5" creationId="{34332439-8B63-4A9B-B5B5-AFD627D7E5C3}"/>
          </ac:picMkLst>
        </pc:picChg>
        <pc:picChg chg="del">
          <ac:chgData name="광호 손" userId="6d59150424834376" providerId="LiveId" clId="{D82A5E03-F98A-4510-8919-89623046CFCB}" dt="2019-06-06T15:20:53.291" v="1916" actId="478"/>
          <ac:picMkLst>
            <pc:docMk/>
            <pc:sldMk cId="394135102" sldId="300"/>
            <ac:picMk id="6" creationId="{8DE55440-57AD-4587-A451-BA0560FADF01}"/>
          </ac:picMkLst>
        </pc:picChg>
        <pc:picChg chg="del">
          <ac:chgData name="광호 손" userId="6d59150424834376" providerId="LiveId" clId="{D82A5E03-F98A-4510-8919-89623046CFCB}" dt="2019-06-06T15:20:53.291" v="1916" actId="478"/>
          <ac:picMkLst>
            <pc:docMk/>
            <pc:sldMk cId="394135102" sldId="300"/>
            <ac:picMk id="8" creationId="{C4FBECDA-3627-4328-91DD-61B35077CAF4}"/>
          </ac:picMkLst>
        </pc:picChg>
      </pc:sldChg>
      <pc:sldChg chg="addSp delSp modSp add">
        <pc:chgData name="광호 손" userId="6d59150424834376" providerId="LiveId" clId="{D82A5E03-F98A-4510-8919-89623046CFCB}" dt="2019-06-06T16:56:08.417" v="2102" actId="478"/>
        <pc:sldMkLst>
          <pc:docMk/>
          <pc:sldMk cId="3654658412" sldId="301"/>
        </pc:sldMkLst>
        <pc:spChg chg="mod">
          <ac:chgData name="광호 손" userId="6d59150424834376" providerId="LiveId" clId="{D82A5E03-F98A-4510-8919-89623046CFCB}" dt="2019-06-06T15:22:28.444" v="1947" actId="1076"/>
          <ac:spMkLst>
            <pc:docMk/>
            <pc:sldMk cId="3654658412" sldId="301"/>
            <ac:spMk id="12" creationId="{A6A7C085-AAAA-4E66-A489-09F7598FC4B0}"/>
          </ac:spMkLst>
        </pc:spChg>
        <pc:spChg chg="del">
          <ac:chgData name="광호 손" userId="6d59150424834376" providerId="LiveId" clId="{D82A5E03-F98A-4510-8919-89623046CFCB}" dt="2019-06-06T16:56:08.417" v="2102" actId="478"/>
          <ac:spMkLst>
            <pc:docMk/>
            <pc:sldMk cId="3654658412" sldId="301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6:08.417" v="2102" actId="478"/>
          <ac:spMkLst>
            <pc:docMk/>
            <pc:sldMk cId="3654658412" sldId="301"/>
            <ac:spMk id="18" creationId="{AF3A04F7-AE83-4B9C-9429-33870757302A}"/>
          </ac:spMkLst>
        </pc:spChg>
        <pc:picChg chg="del">
          <ac:chgData name="광호 손" userId="6d59150424834376" providerId="LiveId" clId="{D82A5E03-F98A-4510-8919-89623046CFCB}" dt="2019-06-06T15:22:18.682" v="1937" actId="478"/>
          <ac:picMkLst>
            <pc:docMk/>
            <pc:sldMk cId="3654658412" sldId="301"/>
            <ac:picMk id="2" creationId="{D368E0AB-2936-4091-894C-6245A3E3DB26}"/>
          </ac:picMkLst>
        </pc:picChg>
        <pc:picChg chg="del">
          <ac:chgData name="광호 손" userId="6d59150424834376" providerId="LiveId" clId="{D82A5E03-F98A-4510-8919-89623046CFCB}" dt="2019-06-06T15:22:18.203" v="1936" actId="478"/>
          <ac:picMkLst>
            <pc:docMk/>
            <pc:sldMk cId="3654658412" sldId="301"/>
            <ac:picMk id="3" creationId="{EFB0C2A9-80AB-4FDA-A2EB-8609156BCD0C}"/>
          </ac:picMkLst>
        </pc:picChg>
        <pc:picChg chg="add mod">
          <ac:chgData name="광호 손" userId="6d59150424834376" providerId="LiveId" clId="{D82A5E03-F98A-4510-8919-89623046CFCB}" dt="2019-06-06T15:25:28.251" v="1954" actId="1076"/>
          <ac:picMkLst>
            <pc:docMk/>
            <pc:sldMk cId="3654658412" sldId="301"/>
            <ac:picMk id="4" creationId="{0355E79C-8AF0-4236-A387-37899A2C1CFB}"/>
          </ac:picMkLst>
        </pc:picChg>
        <pc:picChg chg="add mod">
          <ac:chgData name="광호 손" userId="6d59150424834376" providerId="LiveId" clId="{D82A5E03-F98A-4510-8919-89623046CFCB}" dt="2019-06-06T15:22:41.394" v="1951" actId="14100"/>
          <ac:picMkLst>
            <pc:docMk/>
            <pc:sldMk cId="3654658412" sldId="301"/>
            <ac:picMk id="13" creationId="{201D82CB-5869-44F9-93B0-FBAD8EA56740}"/>
          </ac:picMkLst>
        </pc:picChg>
      </pc:sldChg>
      <pc:sldChg chg="addSp delSp modSp add">
        <pc:chgData name="광호 손" userId="6d59150424834376" providerId="LiveId" clId="{D82A5E03-F98A-4510-8919-89623046CFCB}" dt="2019-06-06T16:56:10.257" v="2103" actId="478"/>
        <pc:sldMkLst>
          <pc:docMk/>
          <pc:sldMk cId="212248945" sldId="302"/>
        </pc:sldMkLst>
        <pc:spChg chg="mod">
          <ac:chgData name="광호 손" userId="6d59150424834376" providerId="LiveId" clId="{D82A5E03-F98A-4510-8919-89623046CFCB}" dt="2019-06-06T15:26:39.242" v="1973" actId="1076"/>
          <ac:spMkLst>
            <pc:docMk/>
            <pc:sldMk cId="212248945" sldId="302"/>
            <ac:spMk id="12" creationId="{A6A7C085-AAAA-4E66-A489-09F7598FC4B0}"/>
          </ac:spMkLst>
        </pc:spChg>
        <pc:spChg chg="del">
          <ac:chgData name="광호 손" userId="6d59150424834376" providerId="LiveId" clId="{D82A5E03-F98A-4510-8919-89623046CFCB}" dt="2019-06-06T16:56:10.257" v="2103" actId="478"/>
          <ac:spMkLst>
            <pc:docMk/>
            <pc:sldMk cId="212248945" sldId="302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6:10.257" v="2103" actId="478"/>
          <ac:spMkLst>
            <pc:docMk/>
            <pc:sldMk cId="212248945" sldId="302"/>
            <ac:spMk id="18" creationId="{AF3A04F7-AE83-4B9C-9429-33870757302A}"/>
          </ac:spMkLst>
        </pc:spChg>
        <pc:picChg chg="add mod">
          <ac:chgData name="광호 손" userId="6d59150424834376" providerId="LiveId" clId="{D82A5E03-F98A-4510-8919-89623046CFCB}" dt="2019-06-06T15:26:26.784" v="1964" actId="1076"/>
          <ac:picMkLst>
            <pc:docMk/>
            <pc:sldMk cId="212248945" sldId="302"/>
            <ac:picMk id="2" creationId="{D82DBCEA-7E3E-42F1-A541-02760FCAB4B5}"/>
          </ac:picMkLst>
        </pc:picChg>
        <pc:picChg chg="del">
          <ac:chgData name="광호 손" userId="6d59150424834376" providerId="LiveId" clId="{D82A5E03-F98A-4510-8919-89623046CFCB}" dt="2019-06-06T15:25:59.934" v="1956" actId="478"/>
          <ac:picMkLst>
            <pc:docMk/>
            <pc:sldMk cId="212248945" sldId="302"/>
            <ac:picMk id="4" creationId="{0355E79C-8AF0-4236-A387-37899A2C1CFB}"/>
          </ac:picMkLst>
        </pc:picChg>
        <pc:picChg chg="del">
          <ac:chgData name="광호 손" userId="6d59150424834376" providerId="LiveId" clId="{D82A5E03-F98A-4510-8919-89623046CFCB}" dt="2019-06-06T15:26:21.362" v="1960" actId="478"/>
          <ac:picMkLst>
            <pc:docMk/>
            <pc:sldMk cId="212248945" sldId="302"/>
            <ac:picMk id="13" creationId="{201D82CB-5869-44F9-93B0-FBAD8EA56740}"/>
          </ac:picMkLst>
        </pc:picChg>
        <pc:picChg chg="add mod">
          <ac:chgData name="광호 손" userId="6d59150424834376" providerId="LiveId" clId="{D82A5E03-F98A-4510-8919-89623046CFCB}" dt="2019-06-06T15:26:24.569" v="1963" actId="1076"/>
          <ac:picMkLst>
            <pc:docMk/>
            <pc:sldMk cId="212248945" sldId="302"/>
            <ac:picMk id="19" creationId="{08E08A73-B5BA-4848-A5AC-2A4A3898B45D}"/>
          </ac:picMkLst>
        </pc:picChg>
      </pc:sldChg>
      <pc:sldChg chg="addSp delSp modSp add">
        <pc:chgData name="광호 손" userId="6d59150424834376" providerId="LiveId" clId="{D82A5E03-F98A-4510-8919-89623046CFCB}" dt="2019-06-06T16:56:14.009" v="2105" actId="478"/>
        <pc:sldMkLst>
          <pc:docMk/>
          <pc:sldMk cId="4265698552" sldId="303"/>
        </pc:sldMkLst>
        <pc:spChg chg="mod">
          <ac:chgData name="광호 손" userId="6d59150424834376" providerId="LiveId" clId="{D82A5E03-F98A-4510-8919-89623046CFCB}" dt="2019-06-06T15:27:25.291" v="1995" actId="1076"/>
          <ac:spMkLst>
            <pc:docMk/>
            <pc:sldMk cId="4265698552" sldId="303"/>
            <ac:spMk id="12" creationId="{A6A7C085-AAAA-4E66-A489-09F7598FC4B0}"/>
          </ac:spMkLst>
        </pc:spChg>
        <pc:spChg chg="del">
          <ac:chgData name="광호 손" userId="6d59150424834376" providerId="LiveId" clId="{D82A5E03-F98A-4510-8919-89623046CFCB}" dt="2019-06-06T16:56:14.009" v="2105" actId="478"/>
          <ac:spMkLst>
            <pc:docMk/>
            <pc:sldMk cId="4265698552" sldId="303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6:14.009" v="2105" actId="478"/>
          <ac:spMkLst>
            <pc:docMk/>
            <pc:sldMk cId="4265698552" sldId="303"/>
            <ac:spMk id="18" creationId="{AF3A04F7-AE83-4B9C-9429-33870757302A}"/>
          </ac:spMkLst>
        </pc:spChg>
        <pc:picChg chg="del">
          <ac:chgData name="광호 손" userId="6d59150424834376" providerId="LiveId" clId="{D82A5E03-F98A-4510-8919-89623046CFCB}" dt="2019-06-06T15:27:15.969" v="1992" actId="478"/>
          <ac:picMkLst>
            <pc:docMk/>
            <pc:sldMk cId="4265698552" sldId="303"/>
            <ac:picMk id="2" creationId="{D82DBCEA-7E3E-42F1-A541-02760FCAB4B5}"/>
          </ac:picMkLst>
        </pc:picChg>
        <pc:picChg chg="add mod">
          <ac:chgData name="광호 손" userId="6d59150424834376" providerId="LiveId" clId="{D82A5E03-F98A-4510-8919-89623046CFCB}" dt="2019-06-06T15:28:04.632" v="1997" actId="1076"/>
          <ac:picMkLst>
            <pc:docMk/>
            <pc:sldMk cId="4265698552" sldId="303"/>
            <ac:picMk id="3" creationId="{8C9AA43C-7F5F-4A20-9BAE-7754466A9BDE}"/>
          </ac:picMkLst>
        </pc:picChg>
        <pc:picChg chg="add del">
          <ac:chgData name="광호 손" userId="6d59150424834376" providerId="LiveId" clId="{D82A5E03-F98A-4510-8919-89623046CFCB}" dt="2019-06-06T15:28:22.011" v="1999" actId="478"/>
          <ac:picMkLst>
            <pc:docMk/>
            <pc:sldMk cId="4265698552" sldId="303"/>
            <ac:picMk id="4" creationId="{185FA647-7EF5-46A4-B811-8467D0E2985E}"/>
          </ac:picMkLst>
        </pc:picChg>
        <pc:picChg chg="add mod">
          <ac:chgData name="광호 손" userId="6d59150424834376" providerId="LiveId" clId="{D82A5E03-F98A-4510-8919-89623046CFCB}" dt="2019-06-06T15:35:44.965" v="2036" actId="1076"/>
          <ac:picMkLst>
            <pc:docMk/>
            <pc:sldMk cId="4265698552" sldId="303"/>
            <ac:picMk id="5" creationId="{60EF4C7B-DA74-4883-8898-EBB615D925FE}"/>
          </ac:picMkLst>
        </pc:picChg>
        <pc:picChg chg="add mod">
          <ac:chgData name="광호 손" userId="6d59150424834376" providerId="LiveId" clId="{D82A5E03-F98A-4510-8919-89623046CFCB}" dt="2019-06-06T15:35:51.408" v="2039" actId="1076"/>
          <ac:picMkLst>
            <pc:docMk/>
            <pc:sldMk cId="4265698552" sldId="303"/>
            <ac:picMk id="6" creationId="{29C3246A-151A-4406-A2BE-5636FDD3BA83}"/>
          </ac:picMkLst>
        </pc:picChg>
        <pc:picChg chg="del mod">
          <ac:chgData name="광호 손" userId="6d59150424834376" providerId="LiveId" clId="{D82A5E03-F98A-4510-8919-89623046CFCB}" dt="2019-06-06T15:27:15.539" v="1991" actId="478"/>
          <ac:picMkLst>
            <pc:docMk/>
            <pc:sldMk cId="4265698552" sldId="303"/>
            <ac:picMk id="19" creationId="{08E08A73-B5BA-4848-A5AC-2A4A3898B45D}"/>
          </ac:picMkLst>
        </pc:picChg>
      </pc:sldChg>
      <pc:sldChg chg="addSp delSp modSp add modAnim">
        <pc:chgData name="광호 손" userId="6d59150424834376" providerId="LiveId" clId="{D82A5E03-F98A-4510-8919-89623046CFCB}" dt="2019-06-06T16:56:15.809" v="2106" actId="478"/>
        <pc:sldMkLst>
          <pc:docMk/>
          <pc:sldMk cId="412140232" sldId="304"/>
        </pc:sldMkLst>
        <pc:spChg chg="del">
          <ac:chgData name="광호 손" userId="6d59150424834376" providerId="LiveId" clId="{D82A5E03-F98A-4510-8919-89623046CFCB}" dt="2019-06-06T16:56:15.809" v="2106" actId="478"/>
          <ac:spMkLst>
            <pc:docMk/>
            <pc:sldMk cId="412140232" sldId="304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6:15.809" v="2106" actId="478"/>
          <ac:spMkLst>
            <pc:docMk/>
            <pc:sldMk cId="412140232" sldId="304"/>
            <ac:spMk id="18" creationId="{AF3A04F7-AE83-4B9C-9429-33870757302A}"/>
          </ac:spMkLst>
        </pc:spChg>
        <pc:picChg chg="add mod">
          <ac:chgData name="광호 손" userId="6d59150424834376" providerId="LiveId" clId="{D82A5E03-F98A-4510-8919-89623046CFCB}" dt="2019-06-06T15:30:38.157" v="2008" actId="1076"/>
          <ac:picMkLst>
            <pc:docMk/>
            <pc:sldMk cId="412140232" sldId="304"/>
            <ac:picMk id="2" creationId="{ED7B5BD5-18F3-4852-97F4-13FB8B96FCBE}"/>
          </ac:picMkLst>
        </pc:picChg>
        <pc:picChg chg="del">
          <ac:chgData name="광호 손" userId="6d59150424834376" providerId="LiveId" clId="{D82A5E03-F98A-4510-8919-89623046CFCB}" dt="2019-06-06T15:30:31.540" v="2004" actId="478"/>
          <ac:picMkLst>
            <pc:docMk/>
            <pc:sldMk cId="412140232" sldId="304"/>
            <ac:picMk id="3" creationId="{8C9AA43C-7F5F-4A20-9BAE-7754466A9BDE}"/>
          </ac:picMkLst>
        </pc:picChg>
        <pc:picChg chg="add mod">
          <ac:chgData name="광호 손" userId="6d59150424834376" providerId="LiveId" clId="{D82A5E03-F98A-4510-8919-89623046CFCB}" dt="2019-06-06T15:31:28.109" v="2016" actId="1076"/>
          <ac:picMkLst>
            <pc:docMk/>
            <pc:sldMk cId="412140232" sldId="304"/>
            <ac:picMk id="4" creationId="{618A14A0-EC76-456F-9113-F8E6C20E260C}"/>
          </ac:picMkLst>
        </pc:picChg>
        <pc:picChg chg="del">
          <ac:chgData name="광호 손" userId="6d59150424834376" providerId="LiveId" clId="{D82A5E03-F98A-4510-8919-89623046CFCB}" dt="2019-06-06T15:30:39.107" v="2009" actId="478"/>
          <ac:picMkLst>
            <pc:docMk/>
            <pc:sldMk cId="412140232" sldId="304"/>
            <ac:picMk id="5" creationId="{60EF4C7B-DA74-4883-8898-EBB615D925FE}"/>
          </ac:picMkLst>
        </pc:picChg>
        <pc:picChg chg="add mod">
          <ac:chgData name="광호 손" userId="6d59150424834376" providerId="LiveId" clId="{D82A5E03-F98A-4510-8919-89623046CFCB}" dt="2019-06-06T15:32:38.631" v="2026" actId="1076"/>
          <ac:picMkLst>
            <pc:docMk/>
            <pc:sldMk cId="412140232" sldId="304"/>
            <ac:picMk id="6" creationId="{280AC7DA-9DBC-48CE-B9BB-AAD185DAA7E7}"/>
          </ac:picMkLst>
        </pc:picChg>
        <pc:picChg chg="add mod">
          <ac:chgData name="광호 손" userId="6d59150424834376" providerId="LiveId" clId="{D82A5E03-F98A-4510-8919-89623046CFCB}" dt="2019-06-06T15:33:16.689" v="2028" actId="1076"/>
          <ac:picMkLst>
            <pc:docMk/>
            <pc:sldMk cId="412140232" sldId="304"/>
            <ac:picMk id="7" creationId="{1319D43C-68A6-4982-81EA-9C0B05864689}"/>
          </ac:picMkLst>
        </pc:picChg>
      </pc:sldChg>
      <pc:sldChg chg="addSp delSp modSp add ord delAnim modAnim">
        <pc:chgData name="광호 손" userId="6d59150424834376" providerId="LiveId" clId="{D82A5E03-F98A-4510-8919-89623046CFCB}" dt="2019-06-06T16:56:12.369" v="2104" actId="478"/>
        <pc:sldMkLst>
          <pc:docMk/>
          <pc:sldMk cId="3868832594" sldId="305"/>
        </pc:sldMkLst>
        <pc:spChg chg="del">
          <ac:chgData name="광호 손" userId="6d59150424834376" providerId="LiveId" clId="{D82A5E03-F98A-4510-8919-89623046CFCB}" dt="2019-06-06T15:37:11.372" v="2045" actId="478"/>
          <ac:spMkLst>
            <pc:docMk/>
            <pc:sldMk cId="3868832594" sldId="305"/>
            <ac:spMk id="12" creationId="{A6A7C085-AAAA-4E66-A489-09F7598FC4B0}"/>
          </ac:spMkLst>
        </pc:spChg>
        <pc:spChg chg="del">
          <ac:chgData name="광호 손" userId="6d59150424834376" providerId="LiveId" clId="{D82A5E03-F98A-4510-8919-89623046CFCB}" dt="2019-06-06T16:56:12.369" v="2104" actId="478"/>
          <ac:spMkLst>
            <pc:docMk/>
            <pc:sldMk cId="3868832594" sldId="305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6:12.369" v="2104" actId="478"/>
          <ac:spMkLst>
            <pc:docMk/>
            <pc:sldMk cId="3868832594" sldId="305"/>
            <ac:spMk id="18" creationId="{AF3A04F7-AE83-4B9C-9429-33870757302A}"/>
          </ac:spMkLst>
        </pc:spChg>
        <pc:spChg chg="add">
          <ac:chgData name="광호 손" userId="6d59150424834376" providerId="LiveId" clId="{D82A5E03-F98A-4510-8919-89623046CFCB}" dt="2019-06-06T15:37:11.587" v="2046"/>
          <ac:spMkLst>
            <pc:docMk/>
            <pc:sldMk cId="3868832594" sldId="305"/>
            <ac:spMk id="19" creationId="{37227C8B-0277-45C0-BE4B-55315681EBA0}"/>
          </ac:spMkLst>
        </pc:spChg>
        <pc:picChg chg="del">
          <ac:chgData name="광호 손" userId="6d59150424834376" providerId="LiveId" clId="{D82A5E03-F98A-4510-8919-89623046CFCB}" dt="2019-06-06T15:33:47.542" v="2032" actId="478"/>
          <ac:picMkLst>
            <pc:docMk/>
            <pc:sldMk cId="3868832594" sldId="305"/>
            <ac:picMk id="2" creationId="{ED7B5BD5-18F3-4852-97F4-13FB8B96FCBE}"/>
          </ac:picMkLst>
        </pc:picChg>
        <pc:picChg chg="add mod">
          <ac:chgData name="광호 손" userId="6d59150424834376" providerId="LiveId" clId="{D82A5E03-F98A-4510-8919-89623046CFCB}" dt="2019-06-06T15:37:21.189" v="2049" actId="14100"/>
          <ac:picMkLst>
            <pc:docMk/>
            <pc:sldMk cId="3868832594" sldId="305"/>
            <ac:picMk id="3" creationId="{15040210-A60E-47AD-8CDE-1B5FD68CCA13}"/>
          </ac:picMkLst>
        </pc:picChg>
        <pc:picChg chg="del">
          <ac:chgData name="광호 손" userId="6d59150424834376" providerId="LiveId" clId="{D82A5E03-F98A-4510-8919-89623046CFCB}" dt="2019-06-06T15:33:48.855" v="2033" actId="478"/>
          <ac:picMkLst>
            <pc:docMk/>
            <pc:sldMk cId="3868832594" sldId="305"/>
            <ac:picMk id="4" creationId="{618A14A0-EC76-456F-9113-F8E6C20E260C}"/>
          </ac:picMkLst>
        </pc:picChg>
        <pc:picChg chg="add mod">
          <ac:chgData name="광호 손" userId="6d59150424834376" providerId="LiveId" clId="{D82A5E03-F98A-4510-8919-89623046CFCB}" dt="2019-06-06T15:38:12.955" v="2059" actId="1076"/>
          <ac:picMkLst>
            <pc:docMk/>
            <pc:sldMk cId="3868832594" sldId="305"/>
            <ac:picMk id="5" creationId="{69622D95-7916-4B27-A815-5DBA3D499031}"/>
          </ac:picMkLst>
        </pc:picChg>
        <pc:picChg chg="del">
          <ac:chgData name="광호 손" userId="6d59150424834376" providerId="LiveId" clId="{D82A5E03-F98A-4510-8919-89623046CFCB}" dt="2019-06-06T15:33:47.542" v="2032" actId="478"/>
          <ac:picMkLst>
            <pc:docMk/>
            <pc:sldMk cId="3868832594" sldId="305"/>
            <ac:picMk id="6" creationId="{280AC7DA-9DBC-48CE-B9BB-AAD185DAA7E7}"/>
          </ac:picMkLst>
        </pc:picChg>
        <pc:picChg chg="del">
          <ac:chgData name="광호 손" userId="6d59150424834376" providerId="LiveId" clId="{D82A5E03-F98A-4510-8919-89623046CFCB}" dt="2019-06-06T15:33:47.542" v="2032" actId="478"/>
          <ac:picMkLst>
            <pc:docMk/>
            <pc:sldMk cId="3868832594" sldId="305"/>
            <ac:picMk id="7" creationId="{1319D43C-68A6-4982-81EA-9C0B05864689}"/>
          </ac:picMkLst>
        </pc:picChg>
        <pc:picChg chg="add mod">
          <ac:chgData name="광호 손" userId="6d59150424834376" providerId="LiveId" clId="{D82A5E03-F98A-4510-8919-89623046CFCB}" dt="2019-06-06T15:37:18.128" v="2048" actId="1076"/>
          <ac:picMkLst>
            <pc:docMk/>
            <pc:sldMk cId="3868832594" sldId="305"/>
            <ac:picMk id="21" creationId="{B96A906F-E672-45D4-8EF2-8CB20B48216C}"/>
          </ac:picMkLst>
        </pc:picChg>
      </pc:sldChg>
      <pc:sldChg chg="addSp delSp modSp add delAnim">
        <pc:chgData name="광호 손" userId="6d59150424834376" providerId="LiveId" clId="{D82A5E03-F98A-4510-8919-89623046CFCB}" dt="2019-06-06T16:56:19.266" v="2107" actId="478"/>
        <pc:sldMkLst>
          <pc:docMk/>
          <pc:sldMk cId="340708923" sldId="306"/>
        </pc:sldMkLst>
        <pc:spChg chg="mod">
          <ac:chgData name="광호 손" userId="6d59150424834376" providerId="LiveId" clId="{D82A5E03-F98A-4510-8919-89623046CFCB}" dt="2019-06-06T15:39:15.015" v="2070" actId="1076"/>
          <ac:spMkLst>
            <pc:docMk/>
            <pc:sldMk cId="340708923" sldId="306"/>
            <ac:spMk id="12" creationId="{A6A7C085-AAAA-4E66-A489-09F7598FC4B0}"/>
          </ac:spMkLst>
        </pc:spChg>
        <pc:spChg chg="del">
          <ac:chgData name="광호 손" userId="6d59150424834376" providerId="LiveId" clId="{D82A5E03-F98A-4510-8919-89623046CFCB}" dt="2019-06-06T16:56:19.266" v="2107" actId="478"/>
          <ac:spMkLst>
            <pc:docMk/>
            <pc:sldMk cId="340708923" sldId="306"/>
            <ac:spMk id="17" creationId="{561D047C-2EEF-4DB8-8E20-E9C800A90CC5}"/>
          </ac:spMkLst>
        </pc:spChg>
        <pc:spChg chg="del">
          <ac:chgData name="광호 손" userId="6d59150424834376" providerId="LiveId" clId="{D82A5E03-F98A-4510-8919-89623046CFCB}" dt="2019-06-06T16:56:19.266" v="2107" actId="478"/>
          <ac:spMkLst>
            <pc:docMk/>
            <pc:sldMk cId="340708923" sldId="306"/>
            <ac:spMk id="18" creationId="{AF3A04F7-AE83-4B9C-9429-33870757302A}"/>
          </ac:spMkLst>
        </pc:spChg>
        <pc:picChg chg="del">
          <ac:chgData name="광호 손" userId="6d59150424834376" providerId="LiveId" clId="{D82A5E03-F98A-4510-8919-89623046CFCB}" dt="2019-06-06T15:39:12.052" v="2069" actId="478"/>
          <ac:picMkLst>
            <pc:docMk/>
            <pc:sldMk cId="340708923" sldId="306"/>
            <ac:picMk id="2" creationId="{ED7B5BD5-18F3-4852-97F4-13FB8B96FCBE}"/>
          </ac:picMkLst>
        </pc:picChg>
        <pc:picChg chg="add mod">
          <ac:chgData name="광호 손" userId="6d59150424834376" providerId="LiveId" clId="{D82A5E03-F98A-4510-8919-89623046CFCB}" dt="2019-06-06T15:40:29.964" v="2076" actId="1076"/>
          <ac:picMkLst>
            <pc:docMk/>
            <pc:sldMk cId="340708923" sldId="306"/>
            <ac:picMk id="3" creationId="{F6343512-E70B-4864-8611-D89824E7D43E}"/>
          </ac:picMkLst>
        </pc:picChg>
        <pc:picChg chg="del">
          <ac:chgData name="광호 손" userId="6d59150424834376" providerId="LiveId" clId="{D82A5E03-F98A-4510-8919-89623046CFCB}" dt="2019-06-06T15:39:11.250" v="2068" actId="478"/>
          <ac:picMkLst>
            <pc:docMk/>
            <pc:sldMk cId="340708923" sldId="306"/>
            <ac:picMk id="4" creationId="{618A14A0-EC76-456F-9113-F8E6C20E260C}"/>
          </ac:picMkLst>
        </pc:picChg>
        <pc:picChg chg="add mod">
          <ac:chgData name="광호 손" userId="6d59150424834376" providerId="LiveId" clId="{D82A5E03-F98A-4510-8919-89623046CFCB}" dt="2019-06-06T15:40:28.722" v="2075" actId="1076"/>
          <ac:picMkLst>
            <pc:docMk/>
            <pc:sldMk cId="340708923" sldId="306"/>
            <ac:picMk id="5" creationId="{470C3B3D-034B-49FC-87FD-B917F66C8060}"/>
          </ac:picMkLst>
        </pc:picChg>
        <pc:picChg chg="del">
          <ac:chgData name="광호 손" userId="6d59150424834376" providerId="LiveId" clId="{D82A5E03-F98A-4510-8919-89623046CFCB}" dt="2019-06-06T15:39:11.250" v="2068" actId="478"/>
          <ac:picMkLst>
            <pc:docMk/>
            <pc:sldMk cId="340708923" sldId="306"/>
            <ac:picMk id="6" creationId="{280AC7DA-9DBC-48CE-B9BB-AAD185DAA7E7}"/>
          </ac:picMkLst>
        </pc:picChg>
        <pc:picChg chg="del">
          <ac:chgData name="광호 손" userId="6d59150424834376" providerId="LiveId" clId="{D82A5E03-F98A-4510-8919-89623046CFCB}" dt="2019-06-06T15:39:11.250" v="2068" actId="478"/>
          <ac:picMkLst>
            <pc:docMk/>
            <pc:sldMk cId="340708923" sldId="306"/>
            <ac:picMk id="7" creationId="{1319D43C-68A6-4982-81EA-9C0B05864689}"/>
          </ac:picMkLst>
        </pc:picChg>
      </pc:sldChg>
      <pc:sldChg chg="modSp add setBg">
        <pc:chgData name="광호 손" userId="6d59150424834376" providerId="LiveId" clId="{D82A5E03-F98A-4510-8919-89623046CFCB}" dt="2019-06-06T16:54:55.370" v="2098" actId="1076"/>
        <pc:sldMkLst>
          <pc:docMk/>
          <pc:sldMk cId="3821801671" sldId="307"/>
        </pc:sldMkLst>
        <pc:spChg chg="mod">
          <ac:chgData name="광호 손" userId="6d59150424834376" providerId="LiveId" clId="{D82A5E03-F98A-4510-8919-89623046CFCB}" dt="2019-06-06T16:54:55.370" v="2098" actId="1076"/>
          <ac:spMkLst>
            <pc:docMk/>
            <pc:sldMk cId="3821801671" sldId="307"/>
            <ac:spMk id="82" creationId="{00000000-0000-0000-0000-000000000000}"/>
          </ac:spMkLst>
        </pc:spChg>
        <pc:grpChg chg="mod">
          <ac:chgData name="광호 손" userId="6d59150424834376" providerId="LiveId" clId="{D82A5E03-F98A-4510-8919-89623046CFCB}" dt="2019-06-06T16:54:55.370" v="2098" actId="1076"/>
          <ac:grpSpMkLst>
            <pc:docMk/>
            <pc:sldMk cId="3821801671" sldId="307"/>
            <ac:grpSpMk id="14" creationId="{00000000-0000-0000-0000-000000000000}"/>
          </ac:grpSpMkLst>
        </pc:grpChg>
      </pc:sldChg>
      <pc:sldChg chg="addSp delSp modSp add">
        <pc:chgData name="광호 손" userId="6d59150424834376" providerId="LiveId" clId="{D82A5E03-F98A-4510-8919-89623046CFCB}" dt="2019-06-12T10:22:42.805" v="2161" actId="1076"/>
        <pc:sldMkLst>
          <pc:docMk/>
          <pc:sldMk cId="254522280" sldId="308"/>
        </pc:sldMkLst>
        <pc:grpChg chg="del">
          <ac:chgData name="광호 손" userId="6d59150424834376" providerId="LiveId" clId="{D82A5E03-F98A-4510-8919-89623046CFCB}" dt="2019-06-12T10:19:59.186" v="2137" actId="478"/>
          <ac:grpSpMkLst>
            <pc:docMk/>
            <pc:sldMk cId="254522280" sldId="308"/>
            <ac:grpSpMk id="6" creationId="{209AB4BD-A43B-468F-BCA1-1DEE7A36A83D}"/>
          </ac:grpSpMkLst>
        </pc:grpChg>
        <pc:grpChg chg="del">
          <ac:chgData name="광호 손" userId="6d59150424834376" providerId="LiveId" clId="{D82A5E03-F98A-4510-8919-89623046CFCB}" dt="2019-06-12T10:19:59.625" v="2138" actId="478"/>
          <ac:grpSpMkLst>
            <pc:docMk/>
            <pc:sldMk cId="254522280" sldId="308"/>
            <ac:grpSpMk id="9" creationId="{E60BC390-AC16-436B-AC94-0B09798A9B78}"/>
          </ac:grpSpMkLst>
        </pc:grpChg>
        <pc:picChg chg="add mod">
          <ac:chgData name="광호 손" userId="6d59150424834376" providerId="LiveId" clId="{D82A5E03-F98A-4510-8919-89623046CFCB}" dt="2019-06-12T10:22:41.120" v="2160" actId="1076"/>
          <ac:picMkLst>
            <pc:docMk/>
            <pc:sldMk cId="254522280" sldId="308"/>
            <ac:picMk id="2" creationId="{AC745059-FCDD-48FF-8D2F-AE97761E2CAF}"/>
          </ac:picMkLst>
        </pc:picChg>
        <pc:picChg chg="add del mod">
          <ac:chgData name="광호 손" userId="6d59150424834376" providerId="LiveId" clId="{D82A5E03-F98A-4510-8919-89623046CFCB}" dt="2019-06-12T10:22:42.805" v="2161" actId="1076"/>
          <ac:picMkLst>
            <pc:docMk/>
            <pc:sldMk cId="254522280" sldId="308"/>
            <ac:picMk id="7" creationId="{322E5EFC-CD98-4482-A8D5-AEDB098A8869}"/>
          </ac:picMkLst>
        </pc:picChg>
        <pc:picChg chg="add del mod">
          <ac:chgData name="광호 손" userId="6d59150424834376" providerId="LiveId" clId="{D82A5E03-F98A-4510-8919-89623046CFCB}" dt="2019-06-12T10:22:22.913" v="2152" actId="478"/>
          <ac:picMkLst>
            <pc:docMk/>
            <pc:sldMk cId="254522280" sldId="308"/>
            <ac:picMk id="8" creationId="{E88B3C7F-777A-437B-992F-1B9E3AF163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5" y="2420258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142058" y="3501275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59578" y="2492258"/>
            <a:ext cx="2472856" cy="6490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000" b="1" dirty="0">
                <a:solidFill>
                  <a:srgbClr val="0070C0"/>
                </a:solidFill>
              </a:rPr>
              <a:t>Team Project</a:t>
            </a:r>
            <a:endParaRPr lang="ko-KR" altLang="en-US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4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129715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MongoDB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5BA29-2DD8-414A-B174-F380FA786CEB}"/>
              </a:ext>
            </a:extLst>
          </p:cNvPr>
          <p:cNvSpPr txBox="1"/>
          <p:nvPr/>
        </p:nvSpPr>
        <p:spPr>
          <a:xfrm>
            <a:off x="7539884" y="2427345"/>
            <a:ext cx="21631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_id</a:t>
            </a:r>
          </a:p>
          <a:p>
            <a:r>
              <a:rPr lang="en-US" altLang="ko-KR" dirty="0"/>
              <a:t>games : [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title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img</a:t>
            </a:r>
            <a:endParaRPr lang="en-US" altLang="ko-KR" dirty="0"/>
          </a:p>
          <a:p>
            <a:r>
              <a:rPr lang="en-US" altLang="ko-KR" dirty="0"/>
              <a:t>        genre: [ ]</a:t>
            </a:r>
          </a:p>
          <a:p>
            <a:r>
              <a:rPr lang="en-US" altLang="ko-KR" dirty="0"/>
              <a:t>        publisher: [ ]</a:t>
            </a:r>
          </a:p>
          <a:p>
            <a:r>
              <a:rPr lang="en-US" altLang="ko-KR" dirty="0"/>
              <a:t>    }, …</a:t>
            </a:r>
          </a:p>
          <a:p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A9BDA2-8399-442F-8F2A-88639DBD9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956" y="2167214"/>
            <a:ext cx="2953162" cy="31055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848D0D-FDE4-430D-B2A4-88D39D9E037D}"/>
              </a:ext>
            </a:extLst>
          </p:cNvPr>
          <p:cNvSpPr txBox="1"/>
          <p:nvPr/>
        </p:nvSpPr>
        <p:spPr>
          <a:xfrm>
            <a:off x="5729553" y="975242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User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1435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566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C65199-B785-42F0-88EE-6D148595F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54" y="3913133"/>
            <a:ext cx="3305636" cy="190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1E0E70-AC7B-45DE-B957-B9A027B1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62" y="2203869"/>
            <a:ext cx="4338402" cy="27608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7C085-AAAA-4E66-A489-09F7598FC4B0}"/>
              </a:ext>
            </a:extLst>
          </p:cNvPr>
          <p:cNvSpPr txBox="1"/>
          <p:nvPr/>
        </p:nvSpPr>
        <p:spPr>
          <a:xfrm>
            <a:off x="5357208" y="975242"/>
            <a:ext cx="147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Main Page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278BB9-CB9E-484E-9C93-29FDACED14AC}"/>
              </a:ext>
            </a:extLst>
          </p:cNvPr>
          <p:cNvSpPr txBox="1"/>
          <p:nvPr/>
        </p:nvSpPr>
        <p:spPr>
          <a:xfrm>
            <a:off x="2501713" y="2681115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Non-member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674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566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7C085-AAAA-4E66-A489-09F7598FC4B0}"/>
              </a:ext>
            </a:extLst>
          </p:cNvPr>
          <p:cNvSpPr txBox="1"/>
          <p:nvPr/>
        </p:nvSpPr>
        <p:spPr>
          <a:xfrm>
            <a:off x="5357208" y="975242"/>
            <a:ext cx="1477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Main Page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3950C6-DBB0-4FA6-AD17-9324AE7F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01" y="2251598"/>
            <a:ext cx="5858693" cy="2476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332439-8B63-4A9B-B5B5-AFD627D7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8" y="2310408"/>
            <a:ext cx="4372585" cy="933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E55440-57AD-4587-A451-BA0560FAD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901" y="3754364"/>
            <a:ext cx="3096057" cy="181000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B50584A-7B1C-4FCB-BE30-B154D54F851C}"/>
              </a:ext>
            </a:extLst>
          </p:cNvPr>
          <p:cNvSpPr/>
          <p:nvPr/>
        </p:nvSpPr>
        <p:spPr>
          <a:xfrm>
            <a:off x="5261811" y="3630521"/>
            <a:ext cx="497305" cy="2646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FBECDA-3627-4328-91DD-61B35077C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656" y="2896265"/>
            <a:ext cx="5170390" cy="26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2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566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7C085-AAAA-4E66-A489-09F7598FC4B0}"/>
              </a:ext>
            </a:extLst>
          </p:cNvPr>
          <p:cNvSpPr txBox="1"/>
          <p:nvPr/>
        </p:nvSpPr>
        <p:spPr>
          <a:xfrm>
            <a:off x="5397731" y="975242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Game List</a:t>
            </a:r>
            <a:endParaRPr lang="ko-KR" altLang="en-US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68E0AB-2936-4091-894C-6245A3E3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90" y="1954115"/>
            <a:ext cx="6049219" cy="190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FB0C2A9-80AB-4FDA-A2EB-8609156B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88" y="2723405"/>
            <a:ext cx="4732422" cy="29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566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7C085-AAAA-4E66-A489-09F7598FC4B0}"/>
              </a:ext>
            </a:extLst>
          </p:cNvPr>
          <p:cNvSpPr txBox="1"/>
          <p:nvPr/>
        </p:nvSpPr>
        <p:spPr>
          <a:xfrm>
            <a:off x="4810071" y="975242"/>
            <a:ext cx="257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Game List by genre</a:t>
            </a:r>
            <a:endParaRPr lang="ko-KR" altLang="en-US" sz="20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1D82CB-5869-44F9-93B0-FBAD8EA5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51" y="1915429"/>
            <a:ext cx="8298012" cy="219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55E79C-8AF0-4236-A387-37899A2C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410" y="2463628"/>
            <a:ext cx="5021180" cy="32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5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566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7C085-AAAA-4E66-A489-09F7598FC4B0}"/>
              </a:ext>
            </a:extLst>
          </p:cNvPr>
          <p:cNvSpPr txBox="1"/>
          <p:nvPr/>
        </p:nvSpPr>
        <p:spPr>
          <a:xfrm>
            <a:off x="5381701" y="975242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Bookmark</a:t>
            </a:r>
            <a:endParaRPr lang="ko-KR" altLang="en-US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2DBCEA-7E3E-42F1-A541-02760FCA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062" y="2578550"/>
            <a:ext cx="4523874" cy="28719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E08A73-B5BA-4848-A5AC-2A4A3898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969143"/>
            <a:ext cx="602932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566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040210-A60E-47AD-8CDE-1B5FD68C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687" y="2871537"/>
            <a:ext cx="4898624" cy="289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227C8B-0277-45C0-BE4B-55315681EBA0}"/>
              </a:ext>
            </a:extLst>
          </p:cNvPr>
          <p:cNvSpPr txBox="1"/>
          <p:nvPr/>
        </p:nvSpPr>
        <p:spPr>
          <a:xfrm>
            <a:off x="5381701" y="975242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Bookmark</a:t>
            </a:r>
            <a:endParaRPr lang="ko-KR" altLang="en-US" sz="20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96A906F-E672-45D4-8EF2-8CB20B482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1867199"/>
            <a:ext cx="7439025" cy="752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622D95-7916-4B27-A815-5DBA3D49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89" y="2871537"/>
            <a:ext cx="4898622" cy="287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566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7C085-AAAA-4E66-A489-09F7598FC4B0}"/>
              </a:ext>
            </a:extLst>
          </p:cNvPr>
          <p:cNvSpPr txBox="1"/>
          <p:nvPr/>
        </p:nvSpPr>
        <p:spPr>
          <a:xfrm>
            <a:off x="5251858" y="104457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Game Detail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9AA43C-7F5F-4A20-9BAE-7754466A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18" y="1843574"/>
            <a:ext cx="3858163" cy="2191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F4C7B-DA74-4883-8898-EBB615D92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06" y="2750722"/>
            <a:ext cx="5374106" cy="23190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C3246A-151A-4406-A2BE-5636FDD3B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736" y="2387489"/>
            <a:ext cx="4347412" cy="30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98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566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7C085-AAAA-4E66-A489-09F7598FC4B0}"/>
              </a:ext>
            </a:extLst>
          </p:cNvPr>
          <p:cNvSpPr txBox="1"/>
          <p:nvPr/>
        </p:nvSpPr>
        <p:spPr>
          <a:xfrm>
            <a:off x="5251858" y="1044576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Game Detail</a:t>
            </a:r>
            <a:endParaRPr lang="ko-KR" altLang="en-US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7B5BD5-18F3-4852-97F4-13FB8B96F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4" y="1979089"/>
            <a:ext cx="8202170" cy="771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8A14A0-EC76-456F-9113-F8E6C20E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09" y="3843018"/>
            <a:ext cx="5935580" cy="10052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0AC7DA-9DBC-48CE-B9BB-AAD185DAA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843018"/>
            <a:ext cx="5935578" cy="982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19D43C-68A6-4982-81EA-9C0B05864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91" y="3104333"/>
            <a:ext cx="4420217" cy="1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566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7C085-AAAA-4E66-A489-09F7598FC4B0}"/>
              </a:ext>
            </a:extLst>
          </p:cNvPr>
          <p:cNvSpPr txBox="1"/>
          <p:nvPr/>
        </p:nvSpPr>
        <p:spPr>
          <a:xfrm>
            <a:off x="5471021" y="1044576"/>
            <a:ext cx="1249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My Page</a:t>
            </a:r>
            <a:endParaRPr lang="ko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43512-E70B-4864-8611-D89824E7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779" y="2679207"/>
            <a:ext cx="5502442" cy="30717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0C3B3D-034B-49FC-87FD-B917F66C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54" y="2029316"/>
            <a:ext cx="4591691" cy="1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20471" y="911529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Contents</a:t>
              </a:r>
              <a:endPara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BDA004-83CD-43F4-B6E5-FBE6BD389E20}"/>
              </a:ext>
            </a:extLst>
          </p:cNvPr>
          <p:cNvGrpSpPr/>
          <p:nvPr/>
        </p:nvGrpSpPr>
        <p:grpSpPr>
          <a:xfrm>
            <a:off x="4148644" y="1963184"/>
            <a:ext cx="3894711" cy="4023262"/>
            <a:chOff x="4175928" y="1642342"/>
            <a:chExt cx="3894711" cy="40232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B67BF3C-ADCB-4984-ADF2-49B24EB331EF}"/>
                </a:ext>
              </a:extLst>
            </p:cNvPr>
            <p:cNvGrpSpPr/>
            <p:nvPr/>
          </p:nvGrpSpPr>
          <p:grpSpPr>
            <a:xfrm>
              <a:off x="4175929" y="1642342"/>
              <a:ext cx="3894710" cy="424480"/>
              <a:chOff x="4175929" y="1642342"/>
              <a:chExt cx="3894710" cy="42448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175929" y="1789823"/>
                <a:ext cx="101369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Member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cxnSp>
            <p:nvCxnSpPr>
              <p:cNvPr id="14" name="직선 연결선 13"/>
              <p:cNvCxnSpPr>
                <a:cxnSpLocks/>
              </p:cNvCxnSpPr>
              <p:nvPr/>
            </p:nvCxnSpPr>
            <p:spPr>
              <a:xfrm>
                <a:off x="4253418" y="1642342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7693612" y="1789823"/>
                <a:ext cx="377027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01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A9D44CC-BBC1-4F96-9806-759BD43F4AB6}"/>
                </a:ext>
              </a:extLst>
            </p:cNvPr>
            <p:cNvGrpSpPr/>
            <p:nvPr/>
          </p:nvGrpSpPr>
          <p:grpSpPr>
            <a:xfrm>
              <a:off x="4175928" y="2213174"/>
              <a:ext cx="3891504" cy="426211"/>
              <a:chOff x="4175928" y="2213174"/>
              <a:chExt cx="3891504" cy="42621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175928" y="2362386"/>
                <a:ext cx="1920072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Requirement Analysis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cxnSp>
            <p:nvCxnSpPr>
              <p:cNvPr id="15" name="직선 연결선 14"/>
              <p:cNvCxnSpPr>
                <a:cxnSpLocks/>
              </p:cNvCxnSpPr>
              <p:nvPr/>
            </p:nvCxnSpPr>
            <p:spPr>
              <a:xfrm>
                <a:off x="4253418" y="221317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7693612" y="2362386"/>
                <a:ext cx="37382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02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cxnSp>
          <p:nvCxnSpPr>
            <p:cNvPr id="16" name="직선 연결선 15"/>
            <p:cNvCxnSpPr>
              <a:cxnSpLocks/>
            </p:cNvCxnSpPr>
            <p:nvPr/>
          </p:nvCxnSpPr>
          <p:spPr>
            <a:xfrm>
              <a:off x="4253418" y="2784006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CB7B31-36B2-4C56-B41F-18824CE24FD9}"/>
                </a:ext>
              </a:extLst>
            </p:cNvPr>
            <p:cNvSpPr txBox="1"/>
            <p:nvPr/>
          </p:nvSpPr>
          <p:spPr>
            <a:xfrm>
              <a:off x="4175928" y="2931092"/>
              <a:ext cx="140672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Crawler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73762D-5626-45D2-B75F-2E804CAC713E}"/>
                </a:ext>
              </a:extLst>
            </p:cNvPr>
            <p:cNvSpPr txBox="1"/>
            <p:nvPr/>
          </p:nvSpPr>
          <p:spPr>
            <a:xfrm>
              <a:off x="7696819" y="2931092"/>
              <a:ext cx="37382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03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40D048B-135E-4C5D-A808-1865E4E7F48E}"/>
                </a:ext>
              </a:extLst>
            </p:cNvPr>
            <p:cNvGrpSpPr/>
            <p:nvPr/>
          </p:nvGrpSpPr>
          <p:grpSpPr>
            <a:xfrm>
              <a:off x="4186440" y="3354838"/>
              <a:ext cx="3880992" cy="437559"/>
              <a:chOff x="4186440" y="4798626"/>
              <a:chExt cx="3880992" cy="437559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04423F9-FE70-4886-9224-D5E058BB2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3418" y="4798626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03E644-2C82-4773-80E7-0A12B892730D}"/>
                  </a:ext>
                </a:extLst>
              </p:cNvPr>
              <p:cNvSpPr txBox="1"/>
              <p:nvPr/>
            </p:nvSpPr>
            <p:spPr>
              <a:xfrm>
                <a:off x="4186440" y="4950116"/>
                <a:ext cx="107114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MongoDB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69018BF-A459-494F-ADFF-2A0F7B18D5C2}"/>
                  </a:ext>
                </a:extLst>
              </p:cNvPr>
              <p:cNvSpPr txBox="1"/>
              <p:nvPr/>
            </p:nvSpPr>
            <p:spPr>
              <a:xfrm>
                <a:off x="7693612" y="4959186"/>
                <a:ext cx="37382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04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11BEEED-8C6A-40D2-B208-BF1948697B47}"/>
                </a:ext>
              </a:extLst>
            </p:cNvPr>
            <p:cNvGrpSpPr/>
            <p:nvPr/>
          </p:nvGrpSpPr>
          <p:grpSpPr>
            <a:xfrm>
              <a:off x="4186440" y="3925670"/>
              <a:ext cx="3880992" cy="428489"/>
              <a:chOff x="4186440" y="4798626"/>
              <a:chExt cx="3880992" cy="428489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5064B7EE-9B48-4C9E-83F8-0B3D93BD6C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3418" y="4798626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C2BB06-7F01-4075-90A0-3FDAD221455D}"/>
                  </a:ext>
                </a:extLst>
              </p:cNvPr>
              <p:cNvSpPr txBox="1"/>
              <p:nvPr/>
            </p:nvSpPr>
            <p:spPr>
              <a:xfrm>
                <a:off x="4186440" y="4950116"/>
                <a:ext cx="107114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Query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6BFB85-56CE-49EA-9F91-166D3373A2FA}"/>
                  </a:ext>
                </a:extLst>
              </p:cNvPr>
              <p:cNvSpPr txBox="1"/>
              <p:nvPr/>
            </p:nvSpPr>
            <p:spPr>
              <a:xfrm>
                <a:off x="7693612" y="4950116"/>
                <a:ext cx="37382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05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A2ACA40-3145-4E51-9672-B9ABE4A83DF2}"/>
                </a:ext>
              </a:extLst>
            </p:cNvPr>
            <p:cNvGrpSpPr/>
            <p:nvPr/>
          </p:nvGrpSpPr>
          <p:grpSpPr>
            <a:xfrm>
              <a:off x="4186440" y="4505648"/>
              <a:ext cx="3880992" cy="428489"/>
              <a:chOff x="4186440" y="4505648"/>
              <a:chExt cx="3880992" cy="428489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59B41C0-6EC7-4C4F-A06C-EC8B58A52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3418" y="4505648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E5C8D5-2F10-4BAD-90D0-FBEE41F31C19}"/>
                  </a:ext>
                </a:extLst>
              </p:cNvPr>
              <p:cNvSpPr txBox="1"/>
              <p:nvPr/>
            </p:nvSpPr>
            <p:spPr>
              <a:xfrm>
                <a:off x="4186440" y="4657138"/>
                <a:ext cx="107114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Demo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671FEC-9CF6-436B-B034-A29F97AAC46F}"/>
                  </a:ext>
                </a:extLst>
              </p:cNvPr>
              <p:cNvSpPr txBox="1"/>
              <p:nvPr/>
            </p:nvSpPr>
            <p:spPr>
              <a:xfrm>
                <a:off x="7693612" y="4657138"/>
                <a:ext cx="37382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06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02E7BC1-6973-44E9-B922-F7DF573D017D}"/>
                </a:ext>
              </a:extLst>
            </p:cNvPr>
            <p:cNvGrpSpPr/>
            <p:nvPr/>
          </p:nvGrpSpPr>
          <p:grpSpPr>
            <a:xfrm>
              <a:off x="4186440" y="5085626"/>
              <a:ext cx="3880992" cy="428489"/>
              <a:chOff x="4186440" y="4505648"/>
              <a:chExt cx="3880992" cy="428489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83C4E861-BAAB-46EB-9D64-CAF68DAD89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3418" y="4505648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8D66661-71DD-4934-A7D7-A534522AAFC7}"/>
                  </a:ext>
                </a:extLst>
              </p:cNvPr>
              <p:cNvSpPr txBox="1"/>
              <p:nvPr/>
            </p:nvSpPr>
            <p:spPr>
              <a:xfrm>
                <a:off x="4186440" y="4657138"/>
                <a:ext cx="107114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QnA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D5E9F4-8707-43AE-B897-750E960B8E7A}"/>
                  </a:ext>
                </a:extLst>
              </p:cNvPr>
              <p:cNvSpPr txBox="1"/>
              <p:nvPr/>
            </p:nvSpPr>
            <p:spPr>
              <a:xfrm>
                <a:off x="7693612" y="4657138"/>
                <a:ext cx="37382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07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AB864A3-3025-4CB9-ADDD-F184BFDD61CA}"/>
                </a:ext>
              </a:extLst>
            </p:cNvPr>
            <p:cNvCxnSpPr>
              <a:cxnSpLocks/>
            </p:cNvCxnSpPr>
            <p:nvPr/>
          </p:nvCxnSpPr>
          <p:spPr>
            <a:xfrm>
              <a:off x="4253418" y="5665604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6964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83869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Demo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Editorial by HTML5 UP - Chrome 2019-06-07 01-48-43">
            <a:hlinkClick r:id="" action="ppaction://media"/>
            <a:extLst>
              <a:ext uri="{FF2B5EF4-FFF2-40B4-BE49-F238E27FC236}">
                <a16:creationId xmlns:a16="http://schemas.microsoft.com/office/drawing/2014/main" id="{680E2575-E2BC-44C9-81F4-CA2714662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6926" y="1055771"/>
            <a:ext cx="8438148" cy="47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5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60863" y="2482266"/>
            <a:ext cx="1470274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QnA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3429000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821801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761725"/>
            <a:ext cx="3876510" cy="9829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630993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8290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911" y="609794"/>
            <a:ext cx="9973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Member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8BA9B8-DDFD-42D5-B485-C2E50237A3E5}"/>
              </a:ext>
            </a:extLst>
          </p:cNvPr>
          <p:cNvGrpSpPr/>
          <p:nvPr/>
        </p:nvGrpSpPr>
        <p:grpSpPr>
          <a:xfrm>
            <a:off x="3354667" y="1889240"/>
            <a:ext cx="5482666" cy="3387864"/>
            <a:chOff x="3392065" y="1889240"/>
            <a:chExt cx="5482666" cy="338786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ADE34BE-D1BB-4097-B95D-345CE3F7A999}"/>
                </a:ext>
              </a:extLst>
            </p:cNvPr>
            <p:cNvGrpSpPr/>
            <p:nvPr/>
          </p:nvGrpSpPr>
          <p:grpSpPr>
            <a:xfrm>
              <a:off x="3392065" y="1889240"/>
              <a:ext cx="2270797" cy="3387864"/>
              <a:chOff x="3514833" y="1889240"/>
              <a:chExt cx="2270797" cy="3387864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98357FC-1351-4505-8FFB-9718DAEB0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0361" y="1889240"/>
                <a:ext cx="1343941" cy="1457461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291078-2C11-4C69-9482-2DAFB85BDA61}"/>
                  </a:ext>
                </a:extLst>
              </p:cNvPr>
              <p:cNvSpPr txBox="1"/>
              <p:nvPr/>
            </p:nvSpPr>
            <p:spPr>
              <a:xfrm>
                <a:off x="3514833" y="3571252"/>
                <a:ext cx="2270797" cy="1705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2014041030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손광호</a:t>
                </a:r>
                <a:endPara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Develop Crawler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Web</a:t>
                </a:r>
                <a:endPara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1D9F3E3-4D9C-4B65-938E-743D6BD07B84}"/>
                </a:ext>
              </a:extLst>
            </p:cNvPr>
            <p:cNvGrpSpPr/>
            <p:nvPr/>
          </p:nvGrpSpPr>
          <p:grpSpPr>
            <a:xfrm>
              <a:off x="6603935" y="1889240"/>
              <a:ext cx="2270796" cy="3387864"/>
              <a:chOff x="6603935" y="1889240"/>
              <a:chExt cx="2270796" cy="3387864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25BD8E9-87DA-4E57-98C8-965B6E2A4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9460" y="1889240"/>
                <a:ext cx="1343941" cy="145746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4F206F-2667-4544-AA8C-F22737455459}"/>
                  </a:ext>
                </a:extLst>
              </p:cNvPr>
              <p:cNvSpPr txBox="1"/>
              <p:nvPr/>
            </p:nvSpPr>
            <p:spPr>
              <a:xfrm>
                <a:off x="6603935" y="3571252"/>
                <a:ext cx="2270796" cy="1705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2014041044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박찬용</a:t>
                </a:r>
                <a:endPara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Develop Crawler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Web</a:t>
                </a:r>
                <a:endPara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469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A219D-731E-4CFA-903E-3CA68C8C882C}"/>
              </a:ext>
            </a:extLst>
          </p:cNvPr>
          <p:cNvSpPr txBox="1"/>
          <p:nvPr/>
        </p:nvSpPr>
        <p:spPr>
          <a:xfrm>
            <a:off x="401806" y="605910"/>
            <a:ext cx="25673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Requirement Analysis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765B38-1EBE-40DC-BC86-032CBE7FD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33" y="2028629"/>
            <a:ext cx="4915586" cy="28007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3AB9D9-8C3D-480A-8B4C-3C8D68AB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12" y="2200102"/>
            <a:ext cx="470600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3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7CD3D-BB3F-4DE0-878C-13974131E076}"/>
              </a:ext>
            </a:extLst>
          </p:cNvPr>
          <p:cNvSpPr txBox="1"/>
          <p:nvPr/>
        </p:nvSpPr>
        <p:spPr>
          <a:xfrm>
            <a:off x="401806" y="605910"/>
            <a:ext cx="10150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F937E9-12C8-4346-AFD8-5CE32107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06" y="2700535"/>
            <a:ext cx="3363538" cy="13234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3B56DD-F3AD-442C-A06D-88C1DA92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22" y="2302915"/>
            <a:ext cx="3314720" cy="21186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4BC301-6C0E-4F85-A97E-A8327EB20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413" y="2259511"/>
            <a:ext cx="2215044" cy="22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11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BC873B-745A-4947-B34E-671DE1504813}"/>
              </a:ext>
            </a:extLst>
          </p:cNvPr>
          <p:cNvSpPr txBox="1"/>
          <p:nvPr/>
        </p:nvSpPr>
        <p:spPr>
          <a:xfrm>
            <a:off x="5528345" y="3059668"/>
            <a:ext cx="699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29864A-004E-4215-B071-7B0B1591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485" y="1408752"/>
            <a:ext cx="4377951" cy="22732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C54830-1D3F-4AC9-98FB-009EBC8B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782" y="1855171"/>
            <a:ext cx="5334396" cy="24860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596C6A-537D-4FB5-9CF5-E53BDECD6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373" y="2389945"/>
            <a:ext cx="4669333" cy="23976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8023A8-FA06-4C95-9086-320266CC0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44" y="2862860"/>
            <a:ext cx="4430425" cy="25311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AD9AC9-AF36-4F16-BCB9-966A1461C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345" y="3429000"/>
            <a:ext cx="4430425" cy="2430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C877F3-696B-468F-90B3-877389A95DD0}"/>
              </a:ext>
            </a:extLst>
          </p:cNvPr>
          <p:cNvSpPr txBox="1"/>
          <p:nvPr/>
        </p:nvSpPr>
        <p:spPr>
          <a:xfrm>
            <a:off x="401806" y="605910"/>
            <a:ext cx="10150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16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9AB4BD-A43B-468F-BCA1-1DEE7A36A83D}"/>
              </a:ext>
            </a:extLst>
          </p:cNvPr>
          <p:cNvGrpSpPr/>
          <p:nvPr/>
        </p:nvGrpSpPr>
        <p:grpSpPr>
          <a:xfrm>
            <a:off x="1902538" y="1180550"/>
            <a:ext cx="3702786" cy="5082848"/>
            <a:chOff x="4518426" y="1100986"/>
            <a:chExt cx="3768953" cy="511884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A2AEAA-3C11-46CD-9CD0-EA14C5CCB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8426" y="1100986"/>
              <a:ext cx="3767564" cy="511884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DD8A10D-B170-42CF-A2DD-59C55BE8167A}"/>
                </a:ext>
              </a:extLst>
            </p:cNvPr>
            <p:cNvSpPr/>
            <p:nvPr/>
          </p:nvSpPr>
          <p:spPr>
            <a:xfrm>
              <a:off x="4519815" y="1100986"/>
              <a:ext cx="3767564" cy="18130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C29EFE-7389-4290-8E90-DA15DE710E49}"/>
                </a:ext>
              </a:extLst>
            </p:cNvPr>
            <p:cNvSpPr/>
            <p:nvPr/>
          </p:nvSpPr>
          <p:spPr>
            <a:xfrm>
              <a:off x="4519814" y="2996103"/>
              <a:ext cx="3767564" cy="10306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E891775-3CF8-40F9-8614-906E4E2B1621}"/>
                </a:ext>
              </a:extLst>
            </p:cNvPr>
            <p:cNvSpPr/>
            <p:nvPr/>
          </p:nvSpPr>
          <p:spPr>
            <a:xfrm>
              <a:off x="4518426" y="4932727"/>
              <a:ext cx="3767564" cy="4241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B063A70-F067-49F7-9F3F-579CA837488C}"/>
                </a:ext>
              </a:extLst>
            </p:cNvPr>
            <p:cNvSpPr/>
            <p:nvPr/>
          </p:nvSpPr>
          <p:spPr>
            <a:xfrm>
              <a:off x="4518426" y="4569513"/>
              <a:ext cx="3767564" cy="244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0BC390-AC16-436B-AC94-0B09798A9B78}"/>
              </a:ext>
            </a:extLst>
          </p:cNvPr>
          <p:cNvGrpSpPr/>
          <p:nvPr/>
        </p:nvGrpSpPr>
        <p:grpSpPr>
          <a:xfrm>
            <a:off x="6096000" y="2231482"/>
            <a:ext cx="5179751" cy="2489747"/>
            <a:chOff x="5742853" y="3143775"/>
            <a:chExt cx="4670048" cy="19407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E691D2E-A3E0-44CF-99E0-D7BC473FE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2853" y="3143775"/>
              <a:ext cx="4670048" cy="1940799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A6FD7CF-BCA0-4C9C-95C4-6879B9B362D8}"/>
                </a:ext>
              </a:extLst>
            </p:cNvPr>
            <p:cNvSpPr/>
            <p:nvPr/>
          </p:nvSpPr>
          <p:spPr>
            <a:xfrm>
              <a:off x="5941958" y="3682767"/>
              <a:ext cx="4271838" cy="3595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F15BB99-F158-4574-BDEC-2642B1523849}"/>
              </a:ext>
            </a:extLst>
          </p:cNvPr>
          <p:cNvSpPr txBox="1"/>
          <p:nvPr/>
        </p:nvSpPr>
        <p:spPr>
          <a:xfrm>
            <a:off x="401806" y="605910"/>
            <a:ext cx="10150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5BB99-F158-4574-BDEC-2642B1523849}"/>
              </a:ext>
            </a:extLst>
          </p:cNvPr>
          <p:cNvSpPr txBox="1"/>
          <p:nvPr/>
        </p:nvSpPr>
        <p:spPr>
          <a:xfrm>
            <a:off x="401806" y="605910"/>
            <a:ext cx="101502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745059-FCDD-48FF-8D2F-AE97761E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399" y="2109537"/>
            <a:ext cx="6775830" cy="2638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2E5EFC-CD98-4482-A8D5-AEDB098A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16" y="2634904"/>
            <a:ext cx="1889402" cy="15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5BA29-2DD8-414A-B174-F380FA786CEB}"/>
              </a:ext>
            </a:extLst>
          </p:cNvPr>
          <p:cNvSpPr txBox="1"/>
          <p:nvPr/>
        </p:nvSpPr>
        <p:spPr>
          <a:xfrm>
            <a:off x="8169571" y="1704674"/>
            <a:ext cx="217675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title</a:t>
            </a:r>
          </a:p>
          <a:p>
            <a:r>
              <a:rPr lang="en-US" altLang="ko-KR" dirty="0" err="1"/>
              <a:t>img</a:t>
            </a:r>
            <a:endParaRPr lang="en-US" altLang="ko-KR" dirty="0"/>
          </a:p>
          <a:p>
            <a:r>
              <a:rPr lang="en-US" altLang="ko-KR" dirty="0"/>
              <a:t>description</a:t>
            </a:r>
          </a:p>
          <a:p>
            <a:r>
              <a:rPr lang="en-US" altLang="ko-KR" dirty="0"/>
              <a:t>genre : [ ]</a:t>
            </a:r>
          </a:p>
          <a:p>
            <a:r>
              <a:rPr lang="en-US" altLang="ko-KR" dirty="0"/>
              <a:t>developer</a:t>
            </a:r>
          </a:p>
          <a:p>
            <a:r>
              <a:rPr lang="en-US" altLang="ko-KR" dirty="0"/>
              <a:t>publisher</a:t>
            </a:r>
          </a:p>
          <a:p>
            <a:r>
              <a:rPr lang="en-US" altLang="ko-KR" dirty="0"/>
              <a:t>date</a:t>
            </a:r>
          </a:p>
          <a:p>
            <a:r>
              <a:rPr lang="en-US" altLang="ko-KR" dirty="0"/>
              <a:t>prices : [</a:t>
            </a:r>
          </a:p>
          <a:p>
            <a:r>
              <a:rPr lang="en-US" altLang="ko-KR" dirty="0"/>
              <a:t>   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store_name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url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normal_price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sale_price</a:t>
            </a:r>
            <a:endParaRPr lang="en-US" altLang="ko-KR" dirty="0"/>
          </a:p>
          <a:p>
            <a:r>
              <a:rPr lang="en-US" altLang="ko-KR" dirty="0"/>
              <a:t>    }, …</a:t>
            </a:r>
          </a:p>
          <a:p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117DF-6356-45E8-A305-CDB4B9CA5081}"/>
              </a:ext>
            </a:extLst>
          </p:cNvPr>
          <p:cNvSpPr txBox="1"/>
          <p:nvPr/>
        </p:nvSpPr>
        <p:spPr>
          <a:xfrm>
            <a:off x="5235283" y="975242"/>
            <a:ext cx="1807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Game Inform</a:t>
            </a:r>
            <a:endParaRPr lang="ko-KR" altLang="en-US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5CE14-400C-43E3-A1CF-027C5E4E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6" y="1622986"/>
            <a:ext cx="5391902" cy="44106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3AE069-48B6-476A-B0CF-960C8C47E506}"/>
              </a:ext>
            </a:extLst>
          </p:cNvPr>
          <p:cNvSpPr txBox="1"/>
          <p:nvPr/>
        </p:nvSpPr>
        <p:spPr>
          <a:xfrm>
            <a:off x="401806" y="605910"/>
            <a:ext cx="129715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MongoDB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707809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134</Words>
  <Application>Microsoft Office PowerPoint</Application>
  <PresentationFormat>와이드스크린</PresentationFormat>
  <Paragraphs>81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</vt:lpstr>
      <vt:lpstr>휴먼모음T</vt:lpstr>
      <vt:lpstr>Arial</vt:lpstr>
      <vt:lpstr>나눔스퀘어 Bold</vt:lpstr>
      <vt:lpstr>기본</vt:lpstr>
      <vt:lpstr>1_기본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광호 손</cp:lastModifiedBy>
  <cp:revision>26</cp:revision>
  <dcterms:created xsi:type="dcterms:W3CDTF">2017-11-24T11:22:27Z</dcterms:created>
  <dcterms:modified xsi:type="dcterms:W3CDTF">2019-06-12T11:44:32Z</dcterms:modified>
</cp:coreProperties>
</file>